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354" r:id="rId2"/>
    <p:sldId id="355" r:id="rId3"/>
    <p:sldId id="356" r:id="rId4"/>
    <p:sldId id="357" r:id="rId5"/>
    <p:sldId id="358" r:id="rId6"/>
    <p:sldId id="359" r:id="rId7"/>
    <p:sldId id="360" r:id="rId8"/>
    <p:sldId id="361" r:id="rId9"/>
    <p:sldId id="362" r:id="rId10"/>
    <p:sldId id="363" r:id="rId11"/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323" r:id="rId3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990000"/>
    <a:srgbClr val="028848"/>
    <a:srgbClr val="FF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38" autoAdjust="0"/>
    <p:restoredTop sz="95226" autoAdjust="0"/>
  </p:normalViewPr>
  <p:slideViewPr>
    <p:cSldViewPr>
      <p:cViewPr varScale="1">
        <p:scale>
          <a:sx n="112" d="100"/>
          <a:sy n="112" d="100"/>
        </p:scale>
        <p:origin x="1872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36" d="100"/>
          <a:sy n="36" d="100"/>
        </p:scale>
        <p:origin x="-28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CA159294-520A-460D-93E8-EC612C716D9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r>
              <a:rPr lang="en-US" altLang="en-US"/>
              <a:t>Amity Business School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F2A057A4-81C0-431B-9B80-F6878B3169C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EC5F8D61-89A0-4573-B331-AD454A2907CD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108932AE-39B7-4ACC-92AC-0CE2A85FB335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0F9626A-27AC-45E0-A3E5-94FEB7570E8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8692C44-4F78-4E9B-8324-2F06EE90F54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r>
              <a:rPr lang="en-US" altLang="en-US"/>
              <a:t>Amity Business School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8F340E76-3341-439B-9B31-45C5286F4C7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D3374E36-CE02-46C6-92F7-7452FDDB40E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9C8C91A5-96D2-403C-AB33-53765CE465E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5943600"/>
            <a:ext cx="54864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147DD904-B6FC-4478-A8C3-641011D44E2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5CFFC1F7-050F-448D-85D1-DC7700C2F1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1AE8822-BEAC-4CBD-B60C-AFE19D80137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2AB89-6416-4B8D-8775-FA98101CA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DA5032-A5CB-4443-8A4A-47D4C1C25B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8B50B-7B5F-46A6-92A3-DE6C21B649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286A77-2504-4226-829F-E11BC46CAC3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90933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75476-33F2-4974-A74D-48ACF8814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00668F-21D8-4C49-BCAC-D2F4F2CF72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64D39-8479-4281-A1F6-CFDDDCFC5D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4F5685-63D6-4B99-B889-F525131812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7525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F1A5DB-56EC-4DFE-B4EF-69E068FEBC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408176-DB1D-4CA2-BF2D-4A73EA125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E167F-AEB1-4BF2-860F-22F0CB5E1C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37B745-9700-4BA7-A6C3-695E2C28525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6355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B508B-8554-4FCD-9619-C4CB4BDE3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4A374-37A5-4DAF-A41B-09C9B4630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287587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37213-DFB7-43B7-AA01-7A6331D4B0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4B9FC-F7FA-4A5F-A68B-9084E75933A3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41962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3598D-A351-4E13-90C7-5823E8E56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70C79-5BD7-4A65-A6BE-E7589C8F5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490C4-F426-4610-BA9D-B0E06299CE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7BBFC6-8509-4D29-8497-A599BFB10EF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83587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FB3F5-42E1-47A3-A21E-FB6B83B8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06024-0A4A-4A9D-9FE9-6FBE908CEC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EC4AC-DA3E-4AFB-BFCE-FD17481D9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ED24E-F97E-4150-B813-026FAD411C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28A42B-9FA6-4543-AF9C-380CA70490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762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5AD35-94EA-40E2-9769-6DF13B9BB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A11F2-3F60-4CC7-8A7B-B7573A5A5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F48F2-01B7-4DD9-ABBC-F8DAABFE5E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7269D5-83F8-45FD-A3AA-0FA829061F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99423C-1AAA-4A94-8410-D37E6BA48B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988E64-AC69-4682-9C13-4AE8D44F27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C34058-33B8-4ECC-AC0D-5767CD50B0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6814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21BDC-1304-4BF3-B346-485EFEBCA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663D41-321D-4647-AE5B-DC88C696FD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D05B2F-A227-4A5D-B773-CDA53A209A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8889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9F7CA8-9CE2-4055-A857-7677067DC4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37B527-40FE-43B6-AD95-3330211853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8174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178BC-C1C4-4A72-B55D-27121D621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62973-5350-4743-B0D6-EBD1B55D0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BC5B38-3B8F-4C4D-B9FA-D7EFB5BDD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AA28F6-6CC6-4DEF-BCFD-1EB3271B0A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9A3A2A-523B-4C34-9AAD-376B93DF8E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9907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271B9-61BD-4288-A396-686B31965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52CC32-F318-4399-BB0E-04821322B5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AD0DE-B099-46AC-8953-BA8C1AF3E7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19ED4-3EE6-4D35-BA0A-20CEAA92DC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42EDE0-F372-4963-9F90-0441B914DE0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3474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8">
            <a:extLst>
              <a:ext uri="{FF2B5EF4-FFF2-40B4-BE49-F238E27FC236}">
                <a16:creationId xmlns:a16="http://schemas.microsoft.com/office/drawing/2014/main" id="{B5C205A5-2743-4AA7-8B40-EF5881452B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365"/>
          <a:stretch>
            <a:fillRect/>
          </a:stretch>
        </p:blipFill>
        <p:spPr bwMode="auto">
          <a:xfrm>
            <a:off x="3175" y="3175"/>
            <a:ext cx="913765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6">
            <a:extLst>
              <a:ext uri="{FF2B5EF4-FFF2-40B4-BE49-F238E27FC236}">
                <a16:creationId xmlns:a16="http://schemas.microsoft.com/office/drawing/2014/main" id="{44EA2043-D3D1-4FB6-95E5-3447422486F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99263" y="64008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100"/>
            </a:lvl1pPr>
          </a:lstStyle>
          <a:p>
            <a:pPr>
              <a:defRPr/>
            </a:pPr>
            <a:r>
              <a:rPr lang="en-US" altLang="en-US"/>
              <a:t>AKJ</a:t>
            </a:r>
          </a:p>
        </p:txBody>
      </p:sp>
      <p:sp>
        <p:nvSpPr>
          <p:cNvPr id="1028" name="Rectangle 8">
            <a:extLst>
              <a:ext uri="{FF2B5EF4-FFF2-40B4-BE49-F238E27FC236}">
                <a16:creationId xmlns:a16="http://schemas.microsoft.com/office/drawing/2014/main" id="{B4B8BFA6-1B01-4E51-8F4C-8C10AEA07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609600"/>
            <a:ext cx="5105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600" b="1" dirty="0">
                <a:solidFill>
                  <a:schemeClr val="accent2"/>
                </a:solidFill>
              </a:rPr>
              <a:t>Amity School of Engineering &amp; Technology</a:t>
            </a:r>
          </a:p>
        </p:txBody>
      </p:sp>
      <p:sp>
        <p:nvSpPr>
          <p:cNvPr id="1029" name="Rectangle 10">
            <a:extLst>
              <a:ext uri="{FF2B5EF4-FFF2-40B4-BE49-F238E27FC236}">
                <a16:creationId xmlns:a16="http://schemas.microsoft.com/office/drawing/2014/main" id="{BC43B3D7-3993-4626-9F89-DDAE54C2D6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438400" y="6705600"/>
            <a:ext cx="6705600" cy="152400"/>
          </a:xfrm>
          <a:prstGeom prst="rect">
            <a:avLst/>
          </a:prstGeom>
          <a:solidFill>
            <a:srgbClr val="F1B43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I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ailydesignidea.wordpress.com/2012/02/16/your-next-thank-you-note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615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67930" y="801866"/>
            <a:ext cx="3979563" cy="52306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10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lgerian" panose="04020705040A02060702" pitchFamily="82" charset="0"/>
              </a:rPr>
              <a:t>Data structures using C</a:t>
            </a:r>
          </a:p>
          <a:p>
            <a:pPr marL="0" indent="0">
              <a:buNone/>
            </a:pPr>
            <a:r>
              <a:rPr lang="en-US" sz="21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0000"/>
                </a:solidFill>
                <a:latin typeface="Baskerville Old Face" panose="02020602080505020303" pitchFamily="18" charset="0"/>
              </a:rPr>
              <a:t>Module 4 - </a:t>
            </a:r>
            <a:r>
              <a:rPr lang="en-US" sz="21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0000"/>
                </a:solidFill>
                <a:latin typeface="Baskerville Old Face" panose="02020602080505020303" pitchFamily="18" charset="0"/>
              </a:rPr>
              <a:t>Lecture VI</a:t>
            </a:r>
            <a:endParaRPr lang="en-US" sz="21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000000"/>
              </a:solidFill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sz="21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000000"/>
              </a:solidFill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US" sz="21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0000"/>
                </a:solidFill>
                <a:latin typeface="Baskerville Old Face" panose="02020602080505020303" pitchFamily="18" charset="0"/>
              </a:rPr>
              <a:t>Trees</a:t>
            </a:r>
          </a:p>
          <a:p>
            <a:pPr marL="0" indent="0">
              <a:buNone/>
            </a:pPr>
            <a:endParaRPr lang="en-US" sz="21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000000"/>
              </a:solidFill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sz="21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000000"/>
              </a:solidFill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US" sz="21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0000"/>
                </a:solidFill>
                <a:latin typeface="Baskerville Old Face" panose="02020602080505020303" pitchFamily="18" charset="0"/>
              </a:rPr>
              <a:t>Prepared By</a:t>
            </a:r>
          </a:p>
          <a:p>
            <a:pPr marL="0" indent="0">
              <a:buNone/>
            </a:pPr>
            <a:r>
              <a:rPr lang="en-US" sz="21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0000"/>
                </a:solidFill>
                <a:latin typeface="Baskerville Old Face" panose="02020602080505020303" pitchFamily="18" charset="0"/>
              </a:rPr>
              <a:t>Ms. Smriti Sehgal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D3BB94-84BD-4A90-BE69-CC3B9F7CCA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19447" y="6223702"/>
            <a:ext cx="428046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6F37B527-40FE-43B6-AD95-333021185313}" type="slidenum">
              <a:rPr lang="en-US" altLang="en-US" sz="900">
                <a:solidFill>
                  <a:srgbClr val="898989"/>
                </a:solidFill>
              </a:rPr>
              <a:pPr>
                <a:spcAft>
                  <a:spcPts val="600"/>
                </a:spcAft>
                <a:defRPr/>
              </a:pPr>
              <a:t>1</a:t>
            </a:fld>
            <a:endParaRPr lang="en-US" altLang="en-US" sz="900">
              <a:solidFill>
                <a:srgbClr val="898989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31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79"/>
    </mc:Choice>
    <mc:Fallback xmlns="">
      <p:transition spd="slow" advTm="1107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27427-0530-BB4E-AE55-86E70CD07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1000" y="914400"/>
            <a:ext cx="7886700" cy="1325563"/>
          </a:xfrm>
        </p:spPr>
        <p:txBody>
          <a:bodyPr/>
          <a:lstStyle/>
          <a:p>
            <a:r>
              <a:rPr lang="en-US" dirty="0" err="1"/>
              <a:t>Eg.</a:t>
            </a:r>
            <a:r>
              <a:rPr lang="en-US" dirty="0"/>
              <a:t> Add 70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3F61CF-60BD-8344-98E6-37A38D054F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4B9FC-F7FA-4A5F-A68B-9084E75933A3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E0A13F-DA71-9F47-A214-81A3B51E7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362200"/>
            <a:ext cx="3067050" cy="275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889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>
            <a:extLst>
              <a:ext uri="{FF2B5EF4-FFF2-40B4-BE49-F238E27FC236}">
                <a16:creationId xmlns:a16="http://schemas.microsoft.com/office/drawing/2014/main" id="{38787FE4-75EC-3141-B14F-9346376F0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5255577"/>
            <a:ext cx="7162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 dirty="0"/>
              <a:t>AVL Tree Example: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b="1" dirty="0"/>
              <a:t> Insert 14, 17, 11, 7, 53, 4, 13 into an empty AVL tree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D267B49-0635-EA41-B89E-7930FA9D92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6002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 dirty="0"/>
              <a:t>14</a:t>
            </a:r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821F038D-5D44-3F4F-86D2-D156FD347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23622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17</a:t>
            </a: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A4107293-C416-8342-8D7B-EDD3D35CB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23622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11</a:t>
            </a:r>
          </a:p>
        </p:txBody>
      </p:sp>
      <p:cxnSp>
        <p:nvCxnSpPr>
          <p:cNvPr id="4102" name="AutoShape 6">
            <a:extLst>
              <a:ext uri="{FF2B5EF4-FFF2-40B4-BE49-F238E27FC236}">
                <a16:creationId xmlns:a16="http://schemas.microsoft.com/office/drawing/2014/main" id="{4F7EE3DD-504E-8544-ABF1-A23F119EE1B2}"/>
              </a:ext>
            </a:extLst>
          </p:cNvPr>
          <p:cNvCxnSpPr>
            <a:cxnSpLocks noChangeShapeType="1"/>
            <a:stCxn id="4099" idx="2"/>
            <a:endCxn id="4101" idx="0"/>
          </p:cNvCxnSpPr>
          <p:nvPr/>
        </p:nvCxnSpPr>
        <p:spPr bwMode="auto">
          <a:xfrm flipH="1">
            <a:off x="3543300" y="1981200"/>
            <a:ext cx="685800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AutoShape 7">
            <a:extLst>
              <a:ext uri="{FF2B5EF4-FFF2-40B4-BE49-F238E27FC236}">
                <a16:creationId xmlns:a16="http://schemas.microsoft.com/office/drawing/2014/main" id="{98408701-D1CD-7949-A249-9BA2ED66C25A}"/>
              </a:ext>
            </a:extLst>
          </p:cNvPr>
          <p:cNvCxnSpPr>
            <a:cxnSpLocks noChangeShapeType="1"/>
            <a:stCxn id="4099" idx="2"/>
            <a:endCxn id="4100" idx="0"/>
          </p:cNvCxnSpPr>
          <p:nvPr/>
        </p:nvCxnSpPr>
        <p:spPr bwMode="auto">
          <a:xfrm>
            <a:off x="4229100" y="1981200"/>
            <a:ext cx="685800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04" name="Rectangle 8">
            <a:extLst>
              <a:ext uri="{FF2B5EF4-FFF2-40B4-BE49-F238E27FC236}">
                <a16:creationId xmlns:a16="http://schemas.microsoft.com/office/drawing/2014/main" id="{A69DDD5D-FD11-5046-965C-2BA1E1FEA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32004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7</a:t>
            </a:r>
          </a:p>
        </p:txBody>
      </p:sp>
      <p:cxnSp>
        <p:nvCxnSpPr>
          <p:cNvPr id="4105" name="AutoShape 9">
            <a:extLst>
              <a:ext uri="{FF2B5EF4-FFF2-40B4-BE49-F238E27FC236}">
                <a16:creationId xmlns:a16="http://schemas.microsoft.com/office/drawing/2014/main" id="{5A0D0BBE-4F0D-8C4F-BC89-F75633B27679}"/>
              </a:ext>
            </a:extLst>
          </p:cNvPr>
          <p:cNvCxnSpPr>
            <a:cxnSpLocks noChangeShapeType="1"/>
            <a:stCxn id="4101" idx="2"/>
            <a:endCxn id="4104" idx="0"/>
          </p:cNvCxnSpPr>
          <p:nvPr/>
        </p:nvCxnSpPr>
        <p:spPr bwMode="auto">
          <a:xfrm flipH="1">
            <a:off x="2933700" y="2743200"/>
            <a:ext cx="6096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06" name="Rectangle 10">
            <a:extLst>
              <a:ext uri="{FF2B5EF4-FFF2-40B4-BE49-F238E27FC236}">
                <a16:creationId xmlns:a16="http://schemas.microsoft.com/office/drawing/2014/main" id="{BD6FC8F5-438E-7946-BD7A-5E5C54482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32004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53</a:t>
            </a:r>
          </a:p>
        </p:txBody>
      </p:sp>
      <p:cxnSp>
        <p:nvCxnSpPr>
          <p:cNvPr id="4107" name="AutoShape 11">
            <a:extLst>
              <a:ext uri="{FF2B5EF4-FFF2-40B4-BE49-F238E27FC236}">
                <a16:creationId xmlns:a16="http://schemas.microsoft.com/office/drawing/2014/main" id="{A6DD7535-52D6-AD47-9AAE-AEA61317B1F5}"/>
              </a:ext>
            </a:extLst>
          </p:cNvPr>
          <p:cNvCxnSpPr>
            <a:cxnSpLocks noChangeShapeType="1"/>
            <a:stCxn id="4100" idx="2"/>
            <a:endCxn id="4106" idx="0"/>
          </p:cNvCxnSpPr>
          <p:nvPr/>
        </p:nvCxnSpPr>
        <p:spPr bwMode="auto">
          <a:xfrm>
            <a:off x="4914900" y="2743200"/>
            <a:ext cx="6096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08" name="Oval 12">
            <a:extLst>
              <a:ext uri="{FF2B5EF4-FFF2-40B4-BE49-F238E27FC236}">
                <a16:creationId xmlns:a16="http://schemas.microsoft.com/office/drawing/2014/main" id="{72CABE4A-2EAE-F049-99E6-97413BA0CC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2057400"/>
            <a:ext cx="2133600" cy="28194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9" name="Rectangle 13">
            <a:extLst>
              <a:ext uri="{FF2B5EF4-FFF2-40B4-BE49-F238E27FC236}">
                <a16:creationId xmlns:a16="http://schemas.microsoft.com/office/drawing/2014/main" id="{BA2C182B-7A2F-5A46-AD22-4DA32FB37E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40386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4</a:t>
            </a:r>
          </a:p>
        </p:txBody>
      </p:sp>
      <p:cxnSp>
        <p:nvCxnSpPr>
          <p:cNvPr id="4110" name="AutoShape 14">
            <a:extLst>
              <a:ext uri="{FF2B5EF4-FFF2-40B4-BE49-F238E27FC236}">
                <a16:creationId xmlns:a16="http://schemas.microsoft.com/office/drawing/2014/main" id="{A6838564-AFA9-B042-BE9C-14016EA4FBBC}"/>
              </a:ext>
            </a:extLst>
          </p:cNvPr>
          <p:cNvCxnSpPr>
            <a:cxnSpLocks noChangeShapeType="1"/>
            <a:endCxn id="4109" idx="0"/>
          </p:cNvCxnSpPr>
          <p:nvPr/>
        </p:nvCxnSpPr>
        <p:spPr bwMode="auto">
          <a:xfrm flipH="1">
            <a:off x="2324100" y="3581400"/>
            <a:ext cx="6096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7452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animBg="1"/>
      <p:bldP spid="4100" grpId="0" animBg="1"/>
      <p:bldP spid="4101" grpId="0" animBg="1"/>
      <p:bldP spid="4104" grpId="0" animBg="1"/>
      <p:bldP spid="4106" grpId="0" animBg="1"/>
      <p:bldP spid="410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>
            <a:extLst>
              <a:ext uri="{FF2B5EF4-FFF2-40B4-BE49-F238E27FC236}">
                <a16:creationId xmlns:a16="http://schemas.microsoft.com/office/drawing/2014/main" id="{FAA93147-5D48-8E46-A00F-D5FF77A476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81000"/>
            <a:ext cx="7162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/>
              <a:t>AVL Tree Example: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b="1"/>
              <a:t> Insert 14, 17, 11, 7, 53, 4, 13 into an empty AVL tree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9A5FBC41-BEDF-0949-87F6-2FF4ED6C1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6002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14</a:t>
            </a:r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2A8A1F7B-7850-0947-AB51-3A5ED077F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23622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17</a:t>
            </a:r>
          </a:p>
        </p:txBody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D6DC82D2-8978-E64B-9F21-925342FAF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23622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7</a:t>
            </a:r>
          </a:p>
        </p:txBody>
      </p:sp>
      <p:cxnSp>
        <p:nvCxnSpPr>
          <p:cNvPr id="5126" name="AutoShape 6">
            <a:extLst>
              <a:ext uri="{FF2B5EF4-FFF2-40B4-BE49-F238E27FC236}">
                <a16:creationId xmlns:a16="http://schemas.microsoft.com/office/drawing/2014/main" id="{5899FC52-3EB4-4A4A-8889-247F39DC89BA}"/>
              </a:ext>
            </a:extLst>
          </p:cNvPr>
          <p:cNvCxnSpPr>
            <a:cxnSpLocks noChangeShapeType="1"/>
            <a:stCxn id="5123" idx="2"/>
            <a:endCxn id="5125" idx="0"/>
          </p:cNvCxnSpPr>
          <p:nvPr/>
        </p:nvCxnSpPr>
        <p:spPr bwMode="auto">
          <a:xfrm flipH="1">
            <a:off x="3543300" y="1981200"/>
            <a:ext cx="685800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27" name="AutoShape 7">
            <a:extLst>
              <a:ext uri="{FF2B5EF4-FFF2-40B4-BE49-F238E27FC236}">
                <a16:creationId xmlns:a16="http://schemas.microsoft.com/office/drawing/2014/main" id="{91E02EA3-3DDB-F94A-8D95-D30263F5FE33}"/>
              </a:ext>
            </a:extLst>
          </p:cNvPr>
          <p:cNvCxnSpPr>
            <a:cxnSpLocks noChangeShapeType="1"/>
            <a:stCxn id="5123" idx="2"/>
            <a:endCxn id="5124" idx="0"/>
          </p:cNvCxnSpPr>
          <p:nvPr/>
        </p:nvCxnSpPr>
        <p:spPr bwMode="auto">
          <a:xfrm>
            <a:off x="4229100" y="1981200"/>
            <a:ext cx="685800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28" name="Rectangle 8">
            <a:extLst>
              <a:ext uri="{FF2B5EF4-FFF2-40B4-BE49-F238E27FC236}">
                <a16:creationId xmlns:a16="http://schemas.microsoft.com/office/drawing/2014/main" id="{12DA6217-70E4-B747-9624-E8E01A99E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32004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4</a:t>
            </a:r>
          </a:p>
        </p:txBody>
      </p:sp>
      <p:cxnSp>
        <p:nvCxnSpPr>
          <p:cNvPr id="5129" name="AutoShape 9">
            <a:extLst>
              <a:ext uri="{FF2B5EF4-FFF2-40B4-BE49-F238E27FC236}">
                <a16:creationId xmlns:a16="http://schemas.microsoft.com/office/drawing/2014/main" id="{FAFFF430-6BB7-4542-8893-496317E1621C}"/>
              </a:ext>
            </a:extLst>
          </p:cNvPr>
          <p:cNvCxnSpPr>
            <a:cxnSpLocks noChangeShapeType="1"/>
            <a:stCxn id="5125" idx="2"/>
            <a:endCxn id="5128" idx="0"/>
          </p:cNvCxnSpPr>
          <p:nvPr/>
        </p:nvCxnSpPr>
        <p:spPr bwMode="auto">
          <a:xfrm flipH="1">
            <a:off x="2933700" y="2743200"/>
            <a:ext cx="6096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30" name="Rectangle 10">
            <a:extLst>
              <a:ext uri="{FF2B5EF4-FFF2-40B4-BE49-F238E27FC236}">
                <a16:creationId xmlns:a16="http://schemas.microsoft.com/office/drawing/2014/main" id="{1B6F3379-3443-4246-AE8D-FE4817D8C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32004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53</a:t>
            </a:r>
          </a:p>
        </p:txBody>
      </p:sp>
      <p:cxnSp>
        <p:nvCxnSpPr>
          <p:cNvPr id="5131" name="AutoShape 11">
            <a:extLst>
              <a:ext uri="{FF2B5EF4-FFF2-40B4-BE49-F238E27FC236}">
                <a16:creationId xmlns:a16="http://schemas.microsoft.com/office/drawing/2014/main" id="{4A70752D-B2FA-F94A-BE74-7DE64BA6A6A4}"/>
              </a:ext>
            </a:extLst>
          </p:cNvPr>
          <p:cNvCxnSpPr>
            <a:cxnSpLocks noChangeShapeType="1"/>
            <a:stCxn id="5124" idx="2"/>
            <a:endCxn id="5130" idx="0"/>
          </p:cNvCxnSpPr>
          <p:nvPr/>
        </p:nvCxnSpPr>
        <p:spPr bwMode="auto">
          <a:xfrm>
            <a:off x="4914900" y="2743200"/>
            <a:ext cx="6096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32" name="Rectangle 12">
            <a:extLst>
              <a:ext uri="{FF2B5EF4-FFF2-40B4-BE49-F238E27FC236}">
                <a16:creationId xmlns:a16="http://schemas.microsoft.com/office/drawing/2014/main" id="{3679EE33-4390-A242-8778-E0343DAA14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32004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11</a:t>
            </a:r>
          </a:p>
        </p:txBody>
      </p:sp>
      <p:cxnSp>
        <p:nvCxnSpPr>
          <p:cNvPr id="5133" name="AutoShape 13">
            <a:extLst>
              <a:ext uri="{FF2B5EF4-FFF2-40B4-BE49-F238E27FC236}">
                <a16:creationId xmlns:a16="http://schemas.microsoft.com/office/drawing/2014/main" id="{6848C679-C830-E444-A20B-5A204E2970EF}"/>
              </a:ext>
            </a:extLst>
          </p:cNvPr>
          <p:cNvCxnSpPr>
            <a:cxnSpLocks noChangeShapeType="1"/>
            <a:stCxn id="5125" idx="2"/>
            <a:endCxn id="5132" idx="0"/>
          </p:cNvCxnSpPr>
          <p:nvPr/>
        </p:nvCxnSpPr>
        <p:spPr bwMode="auto">
          <a:xfrm>
            <a:off x="3543300" y="2743200"/>
            <a:ext cx="5334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34" name="Rectangle 14">
            <a:extLst>
              <a:ext uri="{FF2B5EF4-FFF2-40B4-BE49-F238E27FC236}">
                <a16:creationId xmlns:a16="http://schemas.microsoft.com/office/drawing/2014/main" id="{4CBE11FC-B2FF-CD41-8D08-C0CB590B9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40386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13</a:t>
            </a:r>
          </a:p>
        </p:txBody>
      </p:sp>
      <p:cxnSp>
        <p:nvCxnSpPr>
          <p:cNvPr id="5135" name="AutoShape 15">
            <a:extLst>
              <a:ext uri="{FF2B5EF4-FFF2-40B4-BE49-F238E27FC236}">
                <a16:creationId xmlns:a16="http://schemas.microsoft.com/office/drawing/2014/main" id="{BE44391D-A7FB-034E-AA39-450D3943DC21}"/>
              </a:ext>
            </a:extLst>
          </p:cNvPr>
          <p:cNvCxnSpPr>
            <a:cxnSpLocks noChangeShapeType="1"/>
            <a:endCxn id="5134" idx="0"/>
          </p:cNvCxnSpPr>
          <p:nvPr/>
        </p:nvCxnSpPr>
        <p:spPr bwMode="auto">
          <a:xfrm>
            <a:off x="4076700" y="3581400"/>
            <a:ext cx="4572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0566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>
            <a:extLst>
              <a:ext uri="{FF2B5EF4-FFF2-40B4-BE49-F238E27FC236}">
                <a16:creationId xmlns:a16="http://schemas.microsoft.com/office/drawing/2014/main" id="{83FC0688-1A96-7F4D-B19B-2FA4DAFF89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81000"/>
            <a:ext cx="7162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/>
              <a:t>AVL Tree Example: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b="1"/>
              <a:t> Now insert 12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1D0AADBE-B4B0-5444-9DB6-E7B42F648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6002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14</a:t>
            </a:r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AC82955F-8435-C74F-84D4-6A4BEFDEC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23622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17</a:t>
            </a:r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12CBBC49-EF22-7440-B840-BF017D503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23622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7</a:t>
            </a:r>
          </a:p>
        </p:txBody>
      </p:sp>
      <p:cxnSp>
        <p:nvCxnSpPr>
          <p:cNvPr id="6150" name="AutoShape 6">
            <a:extLst>
              <a:ext uri="{FF2B5EF4-FFF2-40B4-BE49-F238E27FC236}">
                <a16:creationId xmlns:a16="http://schemas.microsoft.com/office/drawing/2014/main" id="{8C536780-23C1-C342-963D-34E5B855F1F1}"/>
              </a:ext>
            </a:extLst>
          </p:cNvPr>
          <p:cNvCxnSpPr>
            <a:cxnSpLocks noChangeShapeType="1"/>
            <a:stCxn id="6147" idx="2"/>
            <a:endCxn id="6149" idx="0"/>
          </p:cNvCxnSpPr>
          <p:nvPr/>
        </p:nvCxnSpPr>
        <p:spPr bwMode="auto">
          <a:xfrm flipH="1">
            <a:off x="3543300" y="1981200"/>
            <a:ext cx="685800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51" name="AutoShape 7">
            <a:extLst>
              <a:ext uri="{FF2B5EF4-FFF2-40B4-BE49-F238E27FC236}">
                <a16:creationId xmlns:a16="http://schemas.microsoft.com/office/drawing/2014/main" id="{F1DF0A30-8BAD-8B4A-B5CA-7C2037813A16}"/>
              </a:ext>
            </a:extLst>
          </p:cNvPr>
          <p:cNvCxnSpPr>
            <a:cxnSpLocks noChangeShapeType="1"/>
            <a:stCxn id="6147" idx="2"/>
            <a:endCxn id="6148" idx="0"/>
          </p:cNvCxnSpPr>
          <p:nvPr/>
        </p:nvCxnSpPr>
        <p:spPr bwMode="auto">
          <a:xfrm>
            <a:off x="4229100" y="1981200"/>
            <a:ext cx="685800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52" name="Rectangle 8">
            <a:extLst>
              <a:ext uri="{FF2B5EF4-FFF2-40B4-BE49-F238E27FC236}">
                <a16:creationId xmlns:a16="http://schemas.microsoft.com/office/drawing/2014/main" id="{8CA9ADA9-05F2-8748-B650-B06ADEA64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32004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4</a:t>
            </a:r>
          </a:p>
        </p:txBody>
      </p:sp>
      <p:cxnSp>
        <p:nvCxnSpPr>
          <p:cNvPr id="6153" name="AutoShape 9">
            <a:extLst>
              <a:ext uri="{FF2B5EF4-FFF2-40B4-BE49-F238E27FC236}">
                <a16:creationId xmlns:a16="http://schemas.microsoft.com/office/drawing/2014/main" id="{8836FC92-DFDC-1945-A4BE-52A0A2F5C965}"/>
              </a:ext>
            </a:extLst>
          </p:cNvPr>
          <p:cNvCxnSpPr>
            <a:cxnSpLocks noChangeShapeType="1"/>
            <a:stCxn id="6149" idx="2"/>
            <a:endCxn id="6152" idx="0"/>
          </p:cNvCxnSpPr>
          <p:nvPr/>
        </p:nvCxnSpPr>
        <p:spPr bwMode="auto">
          <a:xfrm flipH="1">
            <a:off x="2933700" y="2743200"/>
            <a:ext cx="6096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54" name="Rectangle 10">
            <a:extLst>
              <a:ext uri="{FF2B5EF4-FFF2-40B4-BE49-F238E27FC236}">
                <a16:creationId xmlns:a16="http://schemas.microsoft.com/office/drawing/2014/main" id="{B27598A5-044A-CC4F-95B4-FC302CB4D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32004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53</a:t>
            </a:r>
          </a:p>
        </p:txBody>
      </p:sp>
      <p:cxnSp>
        <p:nvCxnSpPr>
          <p:cNvPr id="6155" name="AutoShape 11">
            <a:extLst>
              <a:ext uri="{FF2B5EF4-FFF2-40B4-BE49-F238E27FC236}">
                <a16:creationId xmlns:a16="http://schemas.microsoft.com/office/drawing/2014/main" id="{A5475C61-877D-EE47-8604-BBD1A8E133DE}"/>
              </a:ext>
            </a:extLst>
          </p:cNvPr>
          <p:cNvCxnSpPr>
            <a:cxnSpLocks noChangeShapeType="1"/>
            <a:stCxn id="6148" idx="2"/>
            <a:endCxn id="6154" idx="0"/>
          </p:cNvCxnSpPr>
          <p:nvPr/>
        </p:nvCxnSpPr>
        <p:spPr bwMode="auto">
          <a:xfrm>
            <a:off x="4914900" y="2743200"/>
            <a:ext cx="6096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56" name="Rectangle 12">
            <a:extLst>
              <a:ext uri="{FF2B5EF4-FFF2-40B4-BE49-F238E27FC236}">
                <a16:creationId xmlns:a16="http://schemas.microsoft.com/office/drawing/2014/main" id="{46EFFD64-4B77-9444-85FC-EC989772B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32004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11</a:t>
            </a:r>
          </a:p>
        </p:txBody>
      </p:sp>
      <p:cxnSp>
        <p:nvCxnSpPr>
          <p:cNvPr id="6157" name="AutoShape 13">
            <a:extLst>
              <a:ext uri="{FF2B5EF4-FFF2-40B4-BE49-F238E27FC236}">
                <a16:creationId xmlns:a16="http://schemas.microsoft.com/office/drawing/2014/main" id="{7C7120EC-32F8-FA4F-B9A4-C953FC7C887E}"/>
              </a:ext>
            </a:extLst>
          </p:cNvPr>
          <p:cNvCxnSpPr>
            <a:cxnSpLocks noChangeShapeType="1"/>
            <a:stCxn id="6149" idx="2"/>
            <a:endCxn id="6156" idx="0"/>
          </p:cNvCxnSpPr>
          <p:nvPr/>
        </p:nvCxnSpPr>
        <p:spPr bwMode="auto">
          <a:xfrm>
            <a:off x="3543300" y="2743200"/>
            <a:ext cx="5334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58" name="Rectangle 14">
            <a:extLst>
              <a:ext uri="{FF2B5EF4-FFF2-40B4-BE49-F238E27FC236}">
                <a16:creationId xmlns:a16="http://schemas.microsoft.com/office/drawing/2014/main" id="{2E443551-22B8-6D4F-87AA-E88D90FE17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40386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13</a:t>
            </a:r>
          </a:p>
        </p:txBody>
      </p:sp>
      <p:cxnSp>
        <p:nvCxnSpPr>
          <p:cNvPr id="6159" name="AutoShape 15">
            <a:extLst>
              <a:ext uri="{FF2B5EF4-FFF2-40B4-BE49-F238E27FC236}">
                <a16:creationId xmlns:a16="http://schemas.microsoft.com/office/drawing/2014/main" id="{8DC8DD89-04F2-C848-948A-1B13FB01AD80}"/>
              </a:ext>
            </a:extLst>
          </p:cNvPr>
          <p:cNvCxnSpPr>
            <a:cxnSpLocks noChangeShapeType="1"/>
            <a:stCxn id="6156" idx="2"/>
            <a:endCxn id="6158" idx="0"/>
          </p:cNvCxnSpPr>
          <p:nvPr/>
        </p:nvCxnSpPr>
        <p:spPr bwMode="auto">
          <a:xfrm>
            <a:off x="4076700" y="3581400"/>
            <a:ext cx="4572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60" name="Rectangle 16">
            <a:extLst>
              <a:ext uri="{FF2B5EF4-FFF2-40B4-BE49-F238E27FC236}">
                <a16:creationId xmlns:a16="http://schemas.microsoft.com/office/drawing/2014/main" id="{C38D95DB-DE2D-2040-9562-EBD7353BC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48768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12</a:t>
            </a:r>
          </a:p>
        </p:txBody>
      </p:sp>
      <p:cxnSp>
        <p:nvCxnSpPr>
          <p:cNvPr id="6161" name="AutoShape 17">
            <a:extLst>
              <a:ext uri="{FF2B5EF4-FFF2-40B4-BE49-F238E27FC236}">
                <a16:creationId xmlns:a16="http://schemas.microsoft.com/office/drawing/2014/main" id="{3DEC3283-9989-3C48-B547-4F5D4F69CA31}"/>
              </a:ext>
            </a:extLst>
          </p:cNvPr>
          <p:cNvCxnSpPr>
            <a:cxnSpLocks noChangeShapeType="1"/>
            <a:endCxn id="6160" idx="0"/>
          </p:cNvCxnSpPr>
          <p:nvPr/>
        </p:nvCxnSpPr>
        <p:spPr bwMode="auto">
          <a:xfrm flipH="1">
            <a:off x="4076700" y="4419600"/>
            <a:ext cx="4572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62" name="Oval 18">
            <a:extLst>
              <a:ext uri="{FF2B5EF4-FFF2-40B4-BE49-F238E27FC236}">
                <a16:creationId xmlns:a16="http://schemas.microsoft.com/office/drawing/2014/main" id="{8ABAA7A9-4652-614F-836C-A4A960B04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971800"/>
            <a:ext cx="2133600" cy="28194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504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6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>
            <a:extLst>
              <a:ext uri="{FF2B5EF4-FFF2-40B4-BE49-F238E27FC236}">
                <a16:creationId xmlns:a16="http://schemas.microsoft.com/office/drawing/2014/main" id="{C32FCE04-DF8E-614C-8B27-AA836D72A3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81000"/>
            <a:ext cx="7162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/>
              <a:t>AVL Tree Example: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b="1"/>
              <a:t> Now insert 12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B156B78A-3ABA-EE46-84C2-A9357457BD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6002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14</a:t>
            </a:r>
          </a:p>
        </p:txBody>
      </p:sp>
      <p:sp>
        <p:nvSpPr>
          <p:cNvPr id="7172" name="Rectangle 4">
            <a:extLst>
              <a:ext uri="{FF2B5EF4-FFF2-40B4-BE49-F238E27FC236}">
                <a16:creationId xmlns:a16="http://schemas.microsoft.com/office/drawing/2014/main" id="{CD1A5C5A-E2E5-CA4B-94DA-34EC95A88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23622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17</a:t>
            </a:r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A9B2065-ECA0-0942-9F8B-11105F56A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23622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7</a:t>
            </a:r>
          </a:p>
        </p:txBody>
      </p:sp>
      <p:cxnSp>
        <p:nvCxnSpPr>
          <p:cNvPr id="7174" name="AutoShape 6">
            <a:extLst>
              <a:ext uri="{FF2B5EF4-FFF2-40B4-BE49-F238E27FC236}">
                <a16:creationId xmlns:a16="http://schemas.microsoft.com/office/drawing/2014/main" id="{ACB11C1C-439C-B344-9A7C-B8FE80AEB333}"/>
              </a:ext>
            </a:extLst>
          </p:cNvPr>
          <p:cNvCxnSpPr>
            <a:cxnSpLocks noChangeShapeType="1"/>
            <a:stCxn id="7171" idx="2"/>
            <a:endCxn id="7173" idx="0"/>
          </p:cNvCxnSpPr>
          <p:nvPr/>
        </p:nvCxnSpPr>
        <p:spPr bwMode="auto">
          <a:xfrm flipH="1">
            <a:off x="3543300" y="1981200"/>
            <a:ext cx="685800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75" name="AutoShape 7">
            <a:extLst>
              <a:ext uri="{FF2B5EF4-FFF2-40B4-BE49-F238E27FC236}">
                <a16:creationId xmlns:a16="http://schemas.microsoft.com/office/drawing/2014/main" id="{47E07AE0-016C-9347-BBDF-293976AB5574}"/>
              </a:ext>
            </a:extLst>
          </p:cNvPr>
          <p:cNvCxnSpPr>
            <a:cxnSpLocks noChangeShapeType="1"/>
            <a:stCxn id="7171" idx="2"/>
            <a:endCxn id="7172" idx="0"/>
          </p:cNvCxnSpPr>
          <p:nvPr/>
        </p:nvCxnSpPr>
        <p:spPr bwMode="auto">
          <a:xfrm>
            <a:off x="4229100" y="1981200"/>
            <a:ext cx="685800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76" name="Rectangle 8">
            <a:extLst>
              <a:ext uri="{FF2B5EF4-FFF2-40B4-BE49-F238E27FC236}">
                <a16:creationId xmlns:a16="http://schemas.microsoft.com/office/drawing/2014/main" id="{2FF0CB84-8059-7343-8DA1-5E1013EDDC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32004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4</a:t>
            </a:r>
          </a:p>
        </p:txBody>
      </p:sp>
      <p:cxnSp>
        <p:nvCxnSpPr>
          <p:cNvPr id="7177" name="AutoShape 9">
            <a:extLst>
              <a:ext uri="{FF2B5EF4-FFF2-40B4-BE49-F238E27FC236}">
                <a16:creationId xmlns:a16="http://schemas.microsoft.com/office/drawing/2014/main" id="{AE43901A-FE2B-D74D-AB27-116657A52341}"/>
              </a:ext>
            </a:extLst>
          </p:cNvPr>
          <p:cNvCxnSpPr>
            <a:cxnSpLocks noChangeShapeType="1"/>
            <a:stCxn id="7173" idx="2"/>
            <a:endCxn id="7176" idx="0"/>
          </p:cNvCxnSpPr>
          <p:nvPr/>
        </p:nvCxnSpPr>
        <p:spPr bwMode="auto">
          <a:xfrm flipH="1">
            <a:off x="2933700" y="2743200"/>
            <a:ext cx="6096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78" name="Rectangle 10">
            <a:extLst>
              <a:ext uri="{FF2B5EF4-FFF2-40B4-BE49-F238E27FC236}">
                <a16:creationId xmlns:a16="http://schemas.microsoft.com/office/drawing/2014/main" id="{CF7618A7-5E85-3A44-956C-BF49054DD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32004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53</a:t>
            </a:r>
          </a:p>
        </p:txBody>
      </p:sp>
      <p:cxnSp>
        <p:nvCxnSpPr>
          <p:cNvPr id="7179" name="AutoShape 11">
            <a:extLst>
              <a:ext uri="{FF2B5EF4-FFF2-40B4-BE49-F238E27FC236}">
                <a16:creationId xmlns:a16="http://schemas.microsoft.com/office/drawing/2014/main" id="{D5FE26DF-C6B1-354D-A1B9-61E4A895BBCE}"/>
              </a:ext>
            </a:extLst>
          </p:cNvPr>
          <p:cNvCxnSpPr>
            <a:cxnSpLocks noChangeShapeType="1"/>
            <a:stCxn id="7172" idx="2"/>
            <a:endCxn id="7178" idx="0"/>
          </p:cNvCxnSpPr>
          <p:nvPr/>
        </p:nvCxnSpPr>
        <p:spPr bwMode="auto">
          <a:xfrm>
            <a:off x="4914900" y="2743200"/>
            <a:ext cx="6096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80" name="Rectangle 12">
            <a:extLst>
              <a:ext uri="{FF2B5EF4-FFF2-40B4-BE49-F238E27FC236}">
                <a16:creationId xmlns:a16="http://schemas.microsoft.com/office/drawing/2014/main" id="{D7588D8D-02FB-944D-8EA8-1030161FB3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32004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11</a:t>
            </a:r>
          </a:p>
        </p:txBody>
      </p:sp>
      <p:cxnSp>
        <p:nvCxnSpPr>
          <p:cNvPr id="7181" name="AutoShape 13">
            <a:extLst>
              <a:ext uri="{FF2B5EF4-FFF2-40B4-BE49-F238E27FC236}">
                <a16:creationId xmlns:a16="http://schemas.microsoft.com/office/drawing/2014/main" id="{AE381A9E-6BE9-8844-B01D-F78F800D4E10}"/>
              </a:ext>
            </a:extLst>
          </p:cNvPr>
          <p:cNvCxnSpPr>
            <a:cxnSpLocks noChangeShapeType="1"/>
            <a:stCxn id="7173" idx="2"/>
            <a:endCxn id="7180" idx="0"/>
          </p:cNvCxnSpPr>
          <p:nvPr/>
        </p:nvCxnSpPr>
        <p:spPr bwMode="auto">
          <a:xfrm>
            <a:off x="3543300" y="2743200"/>
            <a:ext cx="5334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82" name="Rectangle 14">
            <a:extLst>
              <a:ext uri="{FF2B5EF4-FFF2-40B4-BE49-F238E27FC236}">
                <a16:creationId xmlns:a16="http://schemas.microsoft.com/office/drawing/2014/main" id="{0B1EE84D-1472-914E-8E09-52BB7FE4A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40386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12</a:t>
            </a:r>
          </a:p>
        </p:txBody>
      </p:sp>
      <p:cxnSp>
        <p:nvCxnSpPr>
          <p:cNvPr id="7183" name="AutoShape 15">
            <a:extLst>
              <a:ext uri="{FF2B5EF4-FFF2-40B4-BE49-F238E27FC236}">
                <a16:creationId xmlns:a16="http://schemas.microsoft.com/office/drawing/2014/main" id="{92B6F5E8-A375-684F-B10C-36A935816C91}"/>
              </a:ext>
            </a:extLst>
          </p:cNvPr>
          <p:cNvCxnSpPr>
            <a:cxnSpLocks noChangeShapeType="1"/>
            <a:stCxn id="7180" idx="2"/>
            <a:endCxn id="7182" idx="0"/>
          </p:cNvCxnSpPr>
          <p:nvPr/>
        </p:nvCxnSpPr>
        <p:spPr bwMode="auto">
          <a:xfrm>
            <a:off x="4076700" y="3581400"/>
            <a:ext cx="3048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84" name="Rectangle 16">
            <a:extLst>
              <a:ext uri="{FF2B5EF4-FFF2-40B4-BE49-F238E27FC236}">
                <a16:creationId xmlns:a16="http://schemas.microsoft.com/office/drawing/2014/main" id="{D424033E-3501-A743-A428-A26407EC6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48768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13</a:t>
            </a:r>
          </a:p>
        </p:txBody>
      </p:sp>
      <p:cxnSp>
        <p:nvCxnSpPr>
          <p:cNvPr id="7185" name="AutoShape 17">
            <a:extLst>
              <a:ext uri="{FF2B5EF4-FFF2-40B4-BE49-F238E27FC236}">
                <a16:creationId xmlns:a16="http://schemas.microsoft.com/office/drawing/2014/main" id="{772E044C-3389-7246-941B-DED5E2B831B2}"/>
              </a:ext>
            </a:extLst>
          </p:cNvPr>
          <p:cNvCxnSpPr>
            <a:cxnSpLocks noChangeShapeType="1"/>
            <a:stCxn id="7182" idx="2"/>
            <a:endCxn id="7184" idx="0"/>
          </p:cNvCxnSpPr>
          <p:nvPr/>
        </p:nvCxnSpPr>
        <p:spPr bwMode="auto">
          <a:xfrm>
            <a:off x="4381500" y="4419600"/>
            <a:ext cx="3048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86" name="Oval 18">
            <a:extLst>
              <a:ext uri="{FF2B5EF4-FFF2-40B4-BE49-F238E27FC236}">
                <a16:creationId xmlns:a16="http://schemas.microsoft.com/office/drawing/2014/main" id="{6D066C33-DA29-4F44-B110-3FD4B6307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971800"/>
            <a:ext cx="2133600" cy="28194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4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>
            <a:extLst>
              <a:ext uri="{FF2B5EF4-FFF2-40B4-BE49-F238E27FC236}">
                <a16:creationId xmlns:a16="http://schemas.microsoft.com/office/drawing/2014/main" id="{AF7B0454-62E0-D848-948C-71B033953C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81000"/>
            <a:ext cx="7162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/>
              <a:t>AVL Tree Example: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b="1"/>
              <a:t> Now the AVL tree is balanced.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39B4C0B6-3246-E34D-A071-23018CB81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6002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14</a:t>
            </a:r>
          </a:p>
        </p:txBody>
      </p:sp>
      <p:sp>
        <p:nvSpPr>
          <p:cNvPr id="8196" name="Rectangle 4">
            <a:extLst>
              <a:ext uri="{FF2B5EF4-FFF2-40B4-BE49-F238E27FC236}">
                <a16:creationId xmlns:a16="http://schemas.microsoft.com/office/drawing/2014/main" id="{7181F081-8C73-644E-80D5-F3A0D986E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23622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17</a:t>
            </a:r>
          </a:p>
        </p:txBody>
      </p:sp>
      <p:sp>
        <p:nvSpPr>
          <p:cNvPr id="8197" name="Rectangle 5">
            <a:extLst>
              <a:ext uri="{FF2B5EF4-FFF2-40B4-BE49-F238E27FC236}">
                <a16:creationId xmlns:a16="http://schemas.microsoft.com/office/drawing/2014/main" id="{4815F735-8093-4347-BF6C-8C690F8CB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23622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7</a:t>
            </a:r>
          </a:p>
        </p:txBody>
      </p:sp>
      <p:cxnSp>
        <p:nvCxnSpPr>
          <p:cNvPr id="8198" name="AutoShape 6">
            <a:extLst>
              <a:ext uri="{FF2B5EF4-FFF2-40B4-BE49-F238E27FC236}">
                <a16:creationId xmlns:a16="http://schemas.microsoft.com/office/drawing/2014/main" id="{5F1B9FF0-D04F-5B47-A314-3F020FA3F1EC}"/>
              </a:ext>
            </a:extLst>
          </p:cNvPr>
          <p:cNvCxnSpPr>
            <a:cxnSpLocks noChangeShapeType="1"/>
            <a:stCxn id="8195" idx="2"/>
            <a:endCxn id="8197" idx="0"/>
          </p:cNvCxnSpPr>
          <p:nvPr/>
        </p:nvCxnSpPr>
        <p:spPr bwMode="auto">
          <a:xfrm flipH="1">
            <a:off x="3543300" y="1981200"/>
            <a:ext cx="685800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199" name="AutoShape 7">
            <a:extLst>
              <a:ext uri="{FF2B5EF4-FFF2-40B4-BE49-F238E27FC236}">
                <a16:creationId xmlns:a16="http://schemas.microsoft.com/office/drawing/2014/main" id="{667BE98B-86AE-E445-AEA1-4F5DAB7AAA3B}"/>
              </a:ext>
            </a:extLst>
          </p:cNvPr>
          <p:cNvCxnSpPr>
            <a:cxnSpLocks noChangeShapeType="1"/>
            <a:stCxn id="8195" idx="2"/>
            <a:endCxn id="8196" idx="0"/>
          </p:cNvCxnSpPr>
          <p:nvPr/>
        </p:nvCxnSpPr>
        <p:spPr bwMode="auto">
          <a:xfrm>
            <a:off x="4229100" y="1981200"/>
            <a:ext cx="685800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00" name="Rectangle 8">
            <a:extLst>
              <a:ext uri="{FF2B5EF4-FFF2-40B4-BE49-F238E27FC236}">
                <a16:creationId xmlns:a16="http://schemas.microsoft.com/office/drawing/2014/main" id="{216FE8BA-F9A1-734B-A1ED-6EB8E5357C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32004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4</a:t>
            </a:r>
          </a:p>
        </p:txBody>
      </p:sp>
      <p:cxnSp>
        <p:nvCxnSpPr>
          <p:cNvPr id="8201" name="AutoShape 9">
            <a:extLst>
              <a:ext uri="{FF2B5EF4-FFF2-40B4-BE49-F238E27FC236}">
                <a16:creationId xmlns:a16="http://schemas.microsoft.com/office/drawing/2014/main" id="{A1B0B1E7-7988-3D44-8777-599054E23615}"/>
              </a:ext>
            </a:extLst>
          </p:cNvPr>
          <p:cNvCxnSpPr>
            <a:cxnSpLocks noChangeShapeType="1"/>
            <a:stCxn id="8197" idx="2"/>
            <a:endCxn id="8200" idx="0"/>
          </p:cNvCxnSpPr>
          <p:nvPr/>
        </p:nvCxnSpPr>
        <p:spPr bwMode="auto">
          <a:xfrm flipH="1">
            <a:off x="2933700" y="2743200"/>
            <a:ext cx="6096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02" name="Rectangle 10">
            <a:extLst>
              <a:ext uri="{FF2B5EF4-FFF2-40B4-BE49-F238E27FC236}">
                <a16:creationId xmlns:a16="http://schemas.microsoft.com/office/drawing/2014/main" id="{BC447510-AB47-B848-8A06-0F91E0668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32004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53</a:t>
            </a:r>
          </a:p>
        </p:txBody>
      </p:sp>
      <p:cxnSp>
        <p:nvCxnSpPr>
          <p:cNvPr id="8203" name="AutoShape 11">
            <a:extLst>
              <a:ext uri="{FF2B5EF4-FFF2-40B4-BE49-F238E27FC236}">
                <a16:creationId xmlns:a16="http://schemas.microsoft.com/office/drawing/2014/main" id="{6243A60A-E80B-3F44-8401-C9B7C66D23E4}"/>
              </a:ext>
            </a:extLst>
          </p:cNvPr>
          <p:cNvCxnSpPr>
            <a:cxnSpLocks noChangeShapeType="1"/>
            <a:stCxn id="8196" idx="2"/>
            <a:endCxn id="8202" idx="0"/>
          </p:cNvCxnSpPr>
          <p:nvPr/>
        </p:nvCxnSpPr>
        <p:spPr bwMode="auto">
          <a:xfrm>
            <a:off x="4914900" y="2743200"/>
            <a:ext cx="6096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04" name="Rectangle 12">
            <a:extLst>
              <a:ext uri="{FF2B5EF4-FFF2-40B4-BE49-F238E27FC236}">
                <a16:creationId xmlns:a16="http://schemas.microsoft.com/office/drawing/2014/main" id="{0EF4898B-7D17-A94A-BA57-7DBB92CB4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32004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12</a:t>
            </a:r>
          </a:p>
        </p:txBody>
      </p:sp>
      <p:cxnSp>
        <p:nvCxnSpPr>
          <p:cNvPr id="8205" name="AutoShape 13">
            <a:extLst>
              <a:ext uri="{FF2B5EF4-FFF2-40B4-BE49-F238E27FC236}">
                <a16:creationId xmlns:a16="http://schemas.microsoft.com/office/drawing/2014/main" id="{DD4C0134-94AC-694F-B00B-61C1D2EF1964}"/>
              </a:ext>
            </a:extLst>
          </p:cNvPr>
          <p:cNvCxnSpPr>
            <a:cxnSpLocks noChangeShapeType="1"/>
            <a:stCxn id="8197" idx="2"/>
            <a:endCxn id="8204" idx="0"/>
          </p:cNvCxnSpPr>
          <p:nvPr/>
        </p:nvCxnSpPr>
        <p:spPr bwMode="auto">
          <a:xfrm>
            <a:off x="3543300" y="2743200"/>
            <a:ext cx="5334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06" name="Rectangle 14">
            <a:extLst>
              <a:ext uri="{FF2B5EF4-FFF2-40B4-BE49-F238E27FC236}">
                <a16:creationId xmlns:a16="http://schemas.microsoft.com/office/drawing/2014/main" id="{DCC68A11-1416-4746-9DBA-48104217D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40386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13</a:t>
            </a:r>
          </a:p>
        </p:txBody>
      </p:sp>
      <p:cxnSp>
        <p:nvCxnSpPr>
          <p:cNvPr id="8207" name="AutoShape 15">
            <a:extLst>
              <a:ext uri="{FF2B5EF4-FFF2-40B4-BE49-F238E27FC236}">
                <a16:creationId xmlns:a16="http://schemas.microsoft.com/office/drawing/2014/main" id="{CF4FEAB1-C649-C94C-85D1-D946D94E9157}"/>
              </a:ext>
            </a:extLst>
          </p:cNvPr>
          <p:cNvCxnSpPr>
            <a:cxnSpLocks noChangeShapeType="1"/>
            <a:stCxn id="8204" idx="2"/>
            <a:endCxn id="8206" idx="0"/>
          </p:cNvCxnSpPr>
          <p:nvPr/>
        </p:nvCxnSpPr>
        <p:spPr bwMode="auto">
          <a:xfrm>
            <a:off x="4076700" y="3581400"/>
            <a:ext cx="4572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08" name="Rectangle 16">
            <a:extLst>
              <a:ext uri="{FF2B5EF4-FFF2-40B4-BE49-F238E27FC236}">
                <a16:creationId xmlns:a16="http://schemas.microsoft.com/office/drawing/2014/main" id="{7FDE90E5-43B5-3143-840C-406E9CBCE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40386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11</a:t>
            </a:r>
          </a:p>
        </p:txBody>
      </p:sp>
      <p:cxnSp>
        <p:nvCxnSpPr>
          <p:cNvPr id="8209" name="AutoShape 17">
            <a:extLst>
              <a:ext uri="{FF2B5EF4-FFF2-40B4-BE49-F238E27FC236}">
                <a16:creationId xmlns:a16="http://schemas.microsoft.com/office/drawing/2014/main" id="{859BCED7-2FE2-4F45-89D8-893FF65F15A6}"/>
              </a:ext>
            </a:extLst>
          </p:cNvPr>
          <p:cNvCxnSpPr>
            <a:cxnSpLocks noChangeShapeType="1"/>
            <a:stCxn id="8204" idx="2"/>
            <a:endCxn id="8208" idx="0"/>
          </p:cNvCxnSpPr>
          <p:nvPr/>
        </p:nvCxnSpPr>
        <p:spPr bwMode="auto">
          <a:xfrm flipH="1">
            <a:off x="3619500" y="3581400"/>
            <a:ext cx="4572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00104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>
            <a:extLst>
              <a:ext uri="{FF2B5EF4-FFF2-40B4-BE49-F238E27FC236}">
                <a16:creationId xmlns:a16="http://schemas.microsoft.com/office/drawing/2014/main" id="{AE777251-E13C-BC43-AC50-4A32B3C78F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81000"/>
            <a:ext cx="7162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/>
              <a:t>AVL Tree Example: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b="1"/>
              <a:t> Now insert 8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1F36983F-A04D-7246-A675-11D3FE8F4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6002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14</a:t>
            </a:r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0CA40B1E-D559-4B4B-8A0E-C851C3C61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23622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17</a:t>
            </a:r>
          </a:p>
        </p:txBody>
      </p:sp>
      <p:sp>
        <p:nvSpPr>
          <p:cNvPr id="9221" name="Rectangle 5">
            <a:extLst>
              <a:ext uri="{FF2B5EF4-FFF2-40B4-BE49-F238E27FC236}">
                <a16:creationId xmlns:a16="http://schemas.microsoft.com/office/drawing/2014/main" id="{4CA9BC5D-B9DA-1D41-8005-1C3B96D51C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23622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7</a:t>
            </a:r>
          </a:p>
        </p:txBody>
      </p:sp>
      <p:cxnSp>
        <p:nvCxnSpPr>
          <p:cNvPr id="9222" name="AutoShape 6">
            <a:extLst>
              <a:ext uri="{FF2B5EF4-FFF2-40B4-BE49-F238E27FC236}">
                <a16:creationId xmlns:a16="http://schemas.microsoft.com/office/drawing/2014/main" id="{397E1739-7BBF-7C40-843D-338D6A8479C7}"/>
              </a:ext>
            </a:extLst>
          </p:cNvPr>
          <p:cNvCxnSpPr>
            <a:cxnSpLocks noChangeShapeType="1"/>
            <a:stCxn id="9219" idx="2"/>
            <a:endCxn id="9221" idx="0"/>
          </p:cNvCxnSpPr>
          <p:nvPr/>
        </p:nvCxnSpPr>
        <p:spPr bwMode="auto">
          <a:xfrm flipH="1">
            <a:off x="3543300" y="1981200"/>
            <a:ext cx="685800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3" name="AutoShape 7">
            <a:extLst>
              <a:ext uri="{FF2B5EF4-FFF2-40B4-BE49-F238E27FC236}">
                <a16:creationId xmlns:a16="http://schemas.microsoft.com/office/drawing/2014/main" id="{763BB6FF-2693-B04F-A176-1677E5646848}"/>
              </a:ext>
            </a:extLst>
          </p:cNvPr>
          <p:cNvCxnSpPr>
            <a:cxnSpLocks noChangeShapeType="1"/>
            <a:stCxn id="9219" idx="2"/>
            <a:endCxn id="9220" idx="0"/>
          </p:cNvCxnSpPr>
          <p:nvPr/>
        </p:nvCxnSpPr>
        <p:spPr bwMode="auto">
          <a:xfrm>
            <a:off x="4229100" y="1981200"/>
            <a:ext cx="685800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4" name="Rectangle 8">
            <a:extLst>
              <a:ext uri="{FF2B5EF4-FFF2-40B4-BE49-F238E27FC236}">
                <a16:creationId xmlns:a16="http://schemas.microsoft.com/office/drawing/2014/main" id="{8851223A-566B-CC48-A0D4-65761DD3C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32004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4</a:t>
            </a:r>
          </a:p>
        </p:txBody>
      </p:sp>
      <p:cxnSp>
        <p:nvCxnSpPr>
          <p:cNvPr id="9225" name="AutoShape 9">
            <a:extLst>
              <a:ext uri="{FF2B5EF4-FFF2-40B4-BE49-F238E27FC236}">
                <a16:creationId xmlns:a16="http://schemas.microsoft.com/office/drawing/2014/main" id="{B74A271B-2452-8644-ABDF-0406690448BB}"/>
              </a:ext>
            </a:extLst>
          </p:cNvPr>
          <p:cNvCxnSpPr>
            <a:cxnSpLocks noChangeShapeType="1"/>
            <a:stCxn id="9221" idx="2"/>
            <a:endCxn id="9224" idx="0"/>
          </p:cNvCxnSpPr>
          <p:nvPr/>
        </p:nvCxnSpPr>
        <p:spPr bwMode="auto">
          <a:xfrm flipH="1">
            <a:off x="2933700" y="2743200"/>
            <a:ext cx="6096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6" name="Rectangle 10">
            <a:extLst>
              <a:ext uri="{FF2B5EF4-FFF2-40B4-BE49-F238E27FC236}">
                <a16:creationId xmlns:a16="http://schemas.microsoft.com/office/drawing/2014/main" id="{EDCD550D-F297-BF47-A462-5E149A16B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32004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53</a:t>
            </a:r>
          </a:p>
        </p:txBody>
      </p:sp>
      <p:cxnSp>
        <p:nvCxnSpPr>
          <p:cNvPr id="9227" name="AutoShape 11">
            <a:extLst>
              <a:ext uri="{FF2B5EF4-FFF2-40B4-BE49-F238E27FC236}">
                <a16:creationId xmlns:a16="http://schemas.microsoft.com/office/drawing/2014/main" id="{69B9F4E9-B608-5B4C-9BCB-0CFF0B21D37E}"/>
              </a:ext>
            </a:extLst>
          </p:cNvPr>
          <p:cNvCxnSpPr>
            <a:cxnSpLocks noChangeShapeType="1"/>
            <a:stCxn id="9220" idx="2"/>
            <a:endCxn id="9226" idx="0"/>
          </p:cNvCxnSpPr>
          <p:nvPr/>
        </p:nvCxnSpPr>
        <p:spPr bwMode="auto">
          <a:xfrm>
            <a:off x="4914900" y="2743200"/>
            <a:ext cx="6096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8" name="Rectangle 12">
            <a:extLst>
              <a:ext uri="{FF2B5EF4-FFF2-40B4-BE49-F238E27FC236}">
                <a16:creationId xmlns:a16="http://schemas.microsoft.com/office/drawing/2014/main" id="{9C3EC0F6-001D-9844-BD04-DB345CF39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32004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12</a:t>
            </a:r>
          </a:p>
        </p:txBody>
      </p:sp>
      <p:cxnSp>
        <p:nvCxnSpPr>
          <p:cNvPr id="9229" name="AutoShape 13">
            <a:extLst>
              <a:ext uri="{FF2B5EF4-FFF2-40B4-BE49-F238E27FC236}">
                <a16:creationId xmlns:a16="http://schemas.microsoft.com/office/drawing/2014/main" id="{5CDF048E-D047-D64A-8064-85DB8C3EB9EA}"/>
              </a:ext>
            </a:extLst>
          </p:cNvPr>
          <p:cNvCxnSpPr>
            <a:cxnSpLocks noChangeShapeType="1"/>
            <a:stCxn id="9221" idx="2"/>
            <a:endCxn id="9228" idx="0"/>
          </p:cNvCxnSpPr>
          <p:nvPr/>
        </p:nvCxnSpPr>
        <p:spPr bwMode="auto">
          <a:xfrm>
            <a:off x="3543300" y="2743200"/>
            <a:ext cx="5334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0" name="Rectangle 14">
            <a:extLst>
              <a:ext uri="{FF2B5EF4-FFF2-40B4-BE49-F238E27FC236}">
                <a16:creationId xmlns:a16="http://schemas.microsoft.com/office/drawing/2014/main" id="{30B33CAA-8D16-B945-AF91-80EAFA5C7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40386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13</a:t>
            </a:r>
          </a:p>
        </p:txBody>
      </p:sp>
      <p:cxnSp>
        <p:nvCxnSpPr>
          <p:cNvPr id="9231" name="AutoShape 15">
            <a:extLst>
              <a:ext uri="{FF2B5EF4-FFF2-40B4-BE49-F238E27FC236}">
                <a16:creationId xmlns:a16="http://schemas.microsoft.com/office/drawing/2014/main" id="{9B59AAFF-E102-F945-B4DB-26A8815FAAC3}"/>
              </a:ext>
            </a:extLst>
          </p:cNvPr>
          <p:cNvCxnSpPr>
            <a:cxnSpLocks noChangeShapeType="1"/>
            <a:stCxn id="9228" idx="2"/>
            <a:endCxn id="9230" idx="0"/>
          </p:cNvCxnSpPr>
          <p:nvPr/>
        </p:nvCxnSpPr>
        <p:spPr bwMode="auto">
          <a:xfrm>
            <a:off x="4076700" y="3581400"/>
            <a:ext cx="4572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2" name="Rectangle 16">
            <a:extLst>
              <a:ext uri="{FF2B5EF4-FFF2-40B4-BE49-F238E27FC236}">
                <a16:creationId xmlns:a16="http://schemas.microsoft.com/office/drawing/2014/main" id="{3E99C40A-E3DC-6B47-ACE3-73E8D5CFE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40386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11</a:t>
            </a:r>
          </a:p>
        </p:txBody>
      </p:sp>
      <p:cxnSp>
        <p:nvCxnSpPr>
          <p:cNvPr id="9233" name="AutoShape 17">
            <a:extLst>
              <a:ext uri="{FF2B5EF4-FFF2-40B4-BE49-F238E27FC236}">
                <a16:creationId xmlns:a16="http://schemas.microsoft.com/office/drawing/2014/main" id="{12742393-C8B2-6446-B6B6-3610039DF472}"/>
              </a:ext>
            </a:extLst>
          </p:cNvPr>
          <p:cNvCxnSpPr>
            <a:cxnSpLocks noChangeShapeType="1"/>
            <a:stCxn id="9228" idx="2"/>
            <a:endCxn id="9232" idx="0"/>
          </p:cNvCxnSpPr>
          <p:nvPr/>
        </p:nvCxnSpPr>
        <p:spPr bwMode="auto">
          <a:xfrm flipH="1">
            <a:off x="3619500" y="3581400"/>
            <a:ext cx="4572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Rectangle 18">
            <a:extLst>
              <a:ext uri="{FF2B5EF4-FFF2-40B4-BE49-F238E27FC236}">
                <a16:creationId xmlns:a16="http://schemas.microsoft.com/office/drawing/2014/main" id="{EEE15B11-09A8-B649-BC3A-39DBC3459C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48006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8</a:t>
            </a:r>
          </a:p>
        </p:txBody>
      </p:sp>
      <p:cxnSp>
        <p:nvCxnSpPr>
          <p:cNvPr id="9235" name="AutoShape 19">
            <a:extLst>
              <a:ext uri="{FF2B5EF4-FFF2-40B4-BE49-F238E27FC236}">
                <a16:creationId xmlns:a16="http://schemas.microsoft.com/office/drawing/2014/main" id="{E418A5C0-C415-ED43-8660-34A4C7374414}"/>
              </a:ext>
            </a:extLst>
          </p:cNvPr>
          <p:cNvCxnSpPr>
            <a:cxnSpLocks noChangeShapeType="1"/>
            <a:stCxn id="9232" idx="2"/>
            <a:endCxn id="9234" idx="0"/>
          </p:cNvCxnSpPr>
          <p:nvPr/>
        </p:nvCxnSpPr>
        <p:spPr bwMode="auto">
          <a:xfrm flipH="1">
            <a:off x="3238500" y="4419600"/>
            <a:ext cx="381000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6" name="Oval 20">
            <a:extLst>
              <a:ext uri="{FF2B5EF4-FFF2-40B4-BE49-F238E27FC236}">
                <a16:creationId xmlns:a16="http://schemas.microsoft.com/office/drawing/2014/main" id="{744B71E4-A7A5-7E47-89CA-0705AEBB39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209800"/>
            <a:ext cx="2362200" cy="3429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9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3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>
            <a:extLst>
              <a:ext uri="{FF2B5EF4-FFF2-40B4-BE49-F238E27FC236}">
                <a16:creationId xmlns:a16="http://schemas.microsoft.com/office/drawing/2014/main" id="{BE6C38C2-E126-7349-B936-2B121B98B8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81000"/>
            <a:ext cx="7162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/>
              <a:t>AVL Tree Example: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b="1"/>
              <a:t> Now insert 8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4D8B0450-E2CD-C145-BFB0-6634FB8F73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6002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14</a:t>
            </a:r>
          </a:p>
        </p:txBody>
      </p:sp>
      <p:sp>
        <p:nvSpPr>
          <p:cNvPr id="10244" name="Rectangle 4">
            <a:extLst>
              <a:ext uri="{FF2B5EF4-FFF2-40B4-BE49-F238E27FC236}">
                <a16:creationId xmlns:a16="http://schemas.microsoft.com/office/drawing/2014/main" id="{4F3422A8-4835-1F45-A097-9AF830C92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23622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17</a:t>
            </a:r>
          </a:p>
        </p:txBody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F5936A7E-1D52-6544-A191-18BC6A4CB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23622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7</a:t>
            </a:r>
          </a:p>
        </p:txBody>
      </p:sp>
      <p:cxnSp>
        <p:nvCxnSpPr>
          <p:cNvPr id="10246" name="AutoShape 6">
            <a:extLst>
              <a:ext uri="{FF2B5EF4-FFF2-40B4-BE49-F238E27FC236}">
                <a16:creationId xmlns:a16="http://schemas.microsoft.com/office/drawing/2014/main" id="{3F1B7A03-909C-064E-890D-B9D9B02C048C}"/>
              </a:ext>
            </a:extLst>
          </p:cNvPr>
          <p:cNvCxnSpPr>
            <a:cxnSpLocks noChangeShapeType="1"/>
            <a:stCxn id="10243" idx="2"/>
            <a:endCxn id="10245" idx="0"/>
          </p:cNvCxnSpPr>
          <p:nvPr/>
        </p:nvCxnSpPr>
        <p:spPr bwMode="auto">
          <a:xfrm flipH="1">
            <a:off x="3543300" y="1981200"/>
            <a:ext cx="685800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47" name="AutoShape 7">
            <a:extLst>
              <a:ext uri="{FF2B5EF4-FFF2-40B4-BE49-F238E27FC236}">
                <a16:creationId xmlns:a16="http://schemas.microsoft.com/office/drawing/2014/main" id="{6ECB4785-F699-4F4C-AF8E-C417AAB2B3C2}"/>
              </a:ext>
            </a:extLst>
          </p:cNvPr>
          <p:cNvCxnSpPr>
            <a:cxnSpLocks noChangeShapeType="1"/>
            <a:stCxn id="10243" idx="2"/>
            <a:endCxn id="10244" idx="0"/>
          </p:cNvCxnSpPr>
          <p:nvPr/>
        </p:nvCxnSpPr>
        <p:spPr bwMode="auto">
          <a:xfrm>
            <a:off x="4229100" y="1981200"/>
            <a:ext cx="685800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248" name="Rectangle 8">
            <a:extLst>
              <a:ext uri="{FF2B5EF4-FFF2-40B4-BE49-F238E27FC236}">
                <a16:creationId xmlns:a16="http://schemas.microsoft.com/office/drawing/2014/main" id="{92AB659B-99DC-5248-B994-4F1C0DD96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32004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4</a:t>
            </a:r>
          </a:p>
        </p:txBody>
      </p:sp>
      <p:cxnSp>
        <p:nvCxnSpPr>
          <p:cNvPr id="10249" name="AutoShape 9">
            <a:extLst>
              <a:ext uri="{FF2B5EF4-FFF2-40B4-BE49-F238E27FC236}">
                <a16:creationId xmlns:a16="http://schemas.microsoft.com/office/drawing/2014/main" id="{04B94468-D8A0-B046-AEB3-5CEA5144A4D9}"/>
              </a:ext>
            </a:extLst>
          </p:cNvPr>
          <p:cNvCxnSpPr>
            <a:cxnSpLocks noChangeShapeType="1"/>
            <a:stCxn id="10245" idx="2"/>
            <a:endCxn id="10248" idx="0"/>
          </p:cNvCxnSpPr>
          <p:nvPr/>
        </p:nvCxnSpPr>
        <p:spPr bwMode="auto">
          <a:xfrm flipH="1">
            <a:off x="2933700" y="2743200"/>
            <a:ext cx="6096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250" name="Rectangle 10">
            <a:extLst>
              <a:ext uri="{FF2B5EF4-FFF2-40B4-BE49-F238E27FC236}">
                <a16:creationId xmlns:a16="http://schemas.microsoft.com/office/drawing/2014/main" id="{E4808E63-AC9E-7F48-9942-873DAA8C1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32004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53</a:t>
            </a:r>
          </a:p>
        </p:txBody>
      </p:sp>
      <p:cxnSp>
        <p:nvCxnSpPr>
          <p:cNvPr id="10251" name="AutoShape 11">
            <a:extLst>
              <a:ext uri="{FF2B5EF4-FFF2-40B4-BE49-F238E27FC236}">
                <a16:creationId xmlns:a16="http://schemas.microsoft.com/office/drawing/2014/main" id="{28680BE4-8B79-FD4C-A1D1-466F20BE084D}"/>
              </a:ext>
            </a:extLst>
          </p:cNvPr>
          <p:cNvCxnSpPr>
            <a:cxnSpLocks noChangeShapeType="1"/>
            <a:stCxn id="10244" idx="2"/>
            <a:endCxn id="10250" idx="0"/>
          </p:cNvCxnSpPr>
          <p:nvPr/>
        </p:nvCxnSpPr>
        <p:spPr bwMode="auto">
          <a:xfrm>
            <a:off x="4914900" y="2743200"/>
            <a:ext cx="6096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252" name="Rectangle 12">
            <a:extLst>
              <a:ext uri="{FF2B5EF4-FFF2-40B4-BE49-F238E27FC236}">
                <a16:creationId xmlns:a16="http://schemas.microsoft.com/office/drawing/2014/main" id="{9FAD2922-6019-7344-81DB-5AADDB89E1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32004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11</a:t>
            </a:r>
          </a:p>
        </p:txBody>
      </p:sp>
      <p:cxnSp>
        <p:nvCxnSpPr>
          <p:cNvPr id="10253" name="AutoShape 13">
            <a:extLst>
              <a:ext uri="{FF2B5EF4-FFF2-40B4-BE49-F238E27FC236}">
                <a16:creationId xmlns:a16="http://schemas.microsoft.com/office/drawing/2014/main" id="{79CCBB5A-5510-224E-A150-60C1178361A6}"/>
              </a:ext>
            </a:extLst>
          </p:cNvPr>
          <p:cNvCxnSpPr>
            <a:cxnSpLocks noChangeShapeType="1"/>
            <a:stCxn id="10245" idx="2"/>
            <a:endCxn id="10252" idx="0"/>
          </p:cNvCxnSpPr>
          <p:nvPr/>
        </p:nvCxnSpPr>
        <p:spPr bwMode="auto">
          <a:xfrm>
            <a:off x="3543300" y="2743200"/>
            <a:ext cx="5334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254" name="Rectangle 14">
            <a:extLst>
              <a:ext uri="{FF2B5EF4-FFF2-40B4-BE49-F238E27FC236}">
                <a16:creationId xmlns:a16="http://schemas.microsoft.com/office/drawing/2014/main" id="{AF0AC326-706A-D745-A1D1-3F17AC081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40386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12</a:t>
            </a:r>
          </a:p>
        </p:txBody>
      </p:sp>
      <p:cxnSp>
        <p:nvCxnSpPr>
          <p:cNvPr id="10255" name="AutoShape 15">
            <a:extLst>
              <a:ext uri="{FF2B5EF4-FFF2-40B4-BE49-F238E27FC236}">
                <a16:creationId xmlns:a16="http://schemas.microsoft.com/office/drawing/2014/main" id="{7C034233-EB53-A848-B9A8-49CC9939B9CF}"/>
              </a:ext>
            </a:extLst>
          </p:cNvPr>
          <p:cNvCxnSpPr>
            <a:cxnSpLocks noChangeShapeType="1"/>
            <a:stCxn id="10252" idx="2"/>
            <a:endCxn id="10254" idx="0"/>
          </p:cNvCxnSpPr>
          <p:nvPr/>
        </p:nvCxnSpPr>
        <p:spPr bwMode="auto">
          <a:xfrm>
            <a:off x="4076700" y="3581400"/>
            <a:ext cx="4572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256" name="Rectangle 16">
            <a:extLst>
              <a:ext uri="{FF2B5EF4-FFF2-40B4-BE49-F238E27FC236}">
                <a16:creationId xmlns:a16="http://schemas.microsoft.com/office/drawing/2014/main" id="{291FE322-898F-4244-9015-085397270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40386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8</a:t>
            </a:r>
          </a:p>
        </p:txBody>
      </p:sp>
      <p:cxnSp>
        <p:nvCxnSpPr>
          <p:cNvPr id="10257" name="AutoShape 17">
            <a:extLst>
              <a:ext uri="{FF2B5EF4-FFF2-40B4-BE49-F238E27FC236}">
                <a16:creationId xmlns:a16="http://schemas.microsoft.com/office/drawing/2014/main" id="{ACB60694-EA9F-2D46-A2CB-E5A20B7F68FC}"/>
              </a:ext>
            </a:extLst>
          </p:cNvPr>
          <p:cNvCxnSpPr>
            <a:cxnSpLocks noChangeShapeType="1"/>
            <a:stCxn id="10252" idx="2"/>
            <a:endCxn id="10256" idx="0"/>
          </p:cNvCxnSpPr>
          <p:nvPr/>
        </p:nvCxnSpPr>
        <p:spPr bwMode="auto">
          <a:xfrm flipH="1">
            <a:off x="3619500" y="3581400"/>
            <a:ext cx="4572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258" name="Rectangle 18">
            <a:extLst>
              <a:ext uri="{FF2B5EF4-FFF2-40B4-BE49-F238E27FC236}">
                <a16:creationId xmlns:a16="http://schemas.microsoft.com/office/drawing/2014/main" id="{540B2395-612D-8141-B92C-4B35F11A5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48006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13</a:t>
            </a:r>
          </a:p>
        </p:txBody>
      </p:sp>
      <p:cxnSp>
        <p:nvCxnSpPr>
          <p:cNvPr id="10259" name="AutoShape 19">
            <a:extLst>
              <a:ext uri="{FF2B5EF4-FFF2-40B4-BE49-F238E27FC236}">
                <a16:creationId xmlns:a16="http://schemas.microsoft.com/office/drawing/2014/main" id="{CC0EDB6A-1459-624A-A5C9-01FD8386F2A9}"/>
              </a:ext>
            </a:extLst>
          </p:cNvPr>
          <p:cNvCxnSpPr>
            <a:cxnSpLocks noChangeShapeType="1"/>
            <a:stCxn id="10254" idx="2"/>
            <a:endCxn id="10258" idx="0"/>
          </p:cNvCxnSpPr>
          <p:nvPr/>
        </p:nvCxnSpPr>
        <p:spPr bwMode="auto">
          <a:xfrm>
            <a:off x="4533900" y="4419600"/>
            <a:ext cx="381000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260" name="Oval 20">
            <a:extLst>
              <a:ext uri="{FF2B5EF4-FFF2-40B4-BE49-F238E27FC236}">
                <a16:creationId xmlns:a16="http://schemas.microsoft.com/office/drawing/2014/main" id="{CD1BE7C1-CD71-054B-92F5-A02C5B9B5C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209800"/>
            <a:ext cx="2743200" cy="35814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751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>
            <a:extLst>
              <a:ext uri="{FF2B5EF4-FFF2-40B4-BE49-F238E27FC236}">
                <a16:creationId xmlns:a16="http://schemas.microsoft.com/office/drawing/2014/main" id="{FCE4D29A-CFC3-7E49-9553-25B4C1D147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81000"/>
            <a:ext cx="7162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/>
              <a:t>AVL Tree Example: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b="1"/>
              <a:t> Now the AVL tree is balanced.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2908C56E-987A-6941-858A-84BAD2E46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6002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14</a:t>
            </a:r>
          </a:p>
        </p:txBody>
      </p:sp>
      <p:sp>
        <p:nvSpPr>
          <p:cNvPr id="11268" name="Rectangle 4">
            <a:extLst>
              <a:ext uri="{FF2B5EF4-FFF2-40B4-BE49-F238E27FC236}">
                <a16:creationId xmlns:a16="http://schemas.microsoft.com/office/drawing/2014/main" id="{3AF9B747-3FFA-F34A-B4EB-4CABDCBD1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23622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17</a:t>
            </a:r>
          </a:p>
        </p:txBody>
      </p:sp>
      <p:sp>
        <p:nvSpPr>
          <p:cNvPr id="11269" name="Rectangle 5">
            <a:extLst>
              <a:ext uri="{FF2B5EF4-FFF2-40B4-BE49-F238E27FC236}">
                <a16:creationId xmlns:a16="http://schemas.microsoft.com/office/drawing/2014/main" id="{1B046E3C-26D6-FE46-BBF8-A8E938D552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32004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7</a:t>
            </a:r>
          </a:p>
        </p:txBody>
      </p:sp>
      <p:cxnSp>
        <p:nvCxnSpPr>
          <p:cNvPr id="11270" name="AutoShape 6">
            <a:extLst>
              <a:ext uri="{FF2B5EF4-FFF2-40B4-BE49-F238E27FC236}">
                <a16:creationId xmlns:a16="http://schemas.microsoft.com/office/drawing/2014/main" id="{6BE5C258-09E3-9A40-A0E4-681EBAB57A38}"/>
              </a:ext>
            </a:extLst>
          </p:cNvPr>
          <p:cNvCxnSpPr>
            <a:cxnSpLocks noChangeShapeType="1"/>
            <a:stCxn id="11267" idx="2"/>
            <a:endCxn id="11268" idx="0"/>
          </p:cNvCxnSpPr>
          <p:nvPr/>
        </p:nvCxnSpPr>
        <p:spPr bwMode="auto">
          <a:xfrm>
            <a:off x="4229100" y="1981200"/>
            <a:ext cx="685800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71" name="Rectangle 7">
            <a:extLst>
              <a:ext uri="{FF2B5EF4-FFF2-40B4-BE49-F238E27FC236}">
                <a16:creationId xmlns:a16="http://schemas.microsoft.com/office/drawing/2014/main" id="{47DBAD79-6DAF-4F46-A498-FB6AFC11D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40386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4</a:t>
            </a:r>
          </a:p>
        </p:txBody>
      </p:sp>
      <p:sp>
        <p:nvSpPr>
          <p:cNvPr id="11272" name="Rectangle 8">
            <a:extLst>
              <a:ext uri="{FF2B5EF4-FFF2-40B4-BE49-F238E27FC236}">
                <a16:creationId xmlns:a16="http://schemas.microsoft.com/office/drawing/2014/main" id="{59F64905-31FC-5144-A7DB-4F58838670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32004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53</a:t>
            </a:r>
          </a:p>
        </p:txBody>
      </p:sp>
      <p:cxnSp>
        <p:nvCxnSpPr>
          <p:cNvPr id="11273" name="AutoShape 9">
            <a:extLst>
              <a:ext uri="{FF2B5EF4-FFF2-40B4-BE49-F238E27FC236}">
                <a16:creationId xmlns:a16="http://schemas.microsoft.com/office/drawing/2014/main" id="{CE800521-7C82-904C-A87B-45B60263C556}"/>
              </a:ext>
            </a:extLst>
          </p:cNvPr>
          <p:cNvCxnSpPr>
            <a:cxnSpLocks noChangeShapeType="1"/>
            <a:stCxn id="11268" idx="2"/>
            <a:endCxn id="11272" idx="0"/>
          </p:cNvCxnSpPr>
          <p:nvPr/>
        </p:nvCxnSpPr>
        <p:spPr bwMode="auto">
          <a:xfrm>
            <a:off x="4914900" y="2743200"/>
            <a:ext cx="6096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74" name="Rectangle 10">
            <a:extLst>
              <a:ext uri="{FF2B5EF4-FFF2-40B4-BE49-F238E27FC236}">
                <a16:creationId xmlns:a16="http://schemas.microsoft.com/office/drawing/2014/main" id="{C6AF1AAB-281A-8444-8D79-04162A1530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23622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11</a:t>
            </a:r>
          </a:p>
        </p:txBody>
      </p:sp>
      <p:sp>
        <p:nvSpPr>
          <p:cNvPr id="11275" name="Rectangle 11">
            <a:extLst>
              <a:ext uri="{FF2B5EF4-FFF2-40B4-BE49-F238E27FC236}">
                <a16:creationId xmlns:a16="http://schemas.microsoft.com/office/drawing/2014/main" id="{956F7344-B2F2-BA49-965F-6E0C1EE7FA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32004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12</a:t>
            </a:r>
          </a:p>
        </p:txBody>
      </p:sp>
      <p:cxnSp>
        <p:nvCxnSpPr>
          <p:cNvPr id="11276" name="AutoShape 12">
            <a:extLst>
              <a:ext uri="{FF2B5EF4-FFF2-40B4-BE49-F238E27FC236}">
                <a16:creationId xmlns:a16="http://schemas.microsoft.com/office/drawing/2014/main" id="{3287EC53-2E1D-3E45-B5F7-639C9443552F}"/>
              </a:ext>
            </a:extLst>
          </p:cNvPr>
          <p:cNvCxnSpPr>
            <a:cxnSpLocks noChangeShapeType="1"/>
            <a:stCxn id="11274" idx="2"/>
            <a:endCxn id="11275" idx="0"/>
          </p:cNvCxnSpPr>
          <p:nvPr/>
        </p:nvCxnSpPr>
        <p:spPr bwMode="auto">
          <a:xfrm>
            <a:off x="3543300" y="2743200"/>
            <a:ext cx="5334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77" name="Rectangle 13">
            <a:extLst>
              <a:ext uri="{FF2B5EF4-FFF2-40B4-BE49-F238E27FC236}">
                <a16:creationId xmlns:a16="http://schemas.microsoft.com/office/drawing/2014/main" id="{1A9D0194-0C65-7F47-AC9C-11B4A53F19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40386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8</a:t>
            </a:r>
          </a:p>
        </p:txBody>
      </p:sp>
      <p:cxnSp>
        <p:nvCxnSpPr>
          <p:cNvPr id="11278" name="AutoShape 14">
            <a:extLst>
              <a:ext uri="{FF2B5EF4-FFF2-40B4-BE49-F238E27FC236}">
                <a16:creationId xmlns:a16="http://schemas.microsoft.com/office/drawing/2014/main" id="{8A0F2314-7099-AF4A-8E8C-032A0996FDE4}"/>
              </a:ext>
            </a:extLst>
          </p:cNvPr>
          <p:cNvCxnSpPr>
            <a:cxnSpLocks noChangeShapeType="1"/>
            <a:stCxn id="11269" idx="2"/>
            <a:endCxn id="11277" idx="0"/>
          </p:cNvCxnSpPr>
          <p:nvPr/>
        </p:nvCxnSpPr>
        <p:spPr bwMode="auto">
          <a:xfrm>
            <a:off x="2857500" y="3581400"/>
            <a:ext cx="3810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79" name="Rectangle 15">
            <a:extLst>
              <a:ext uri="{FF2B5EF4-FFF2-40B4-BE49-F238E27FC236}">
                <a16:creationId xmlns:a16="http://schemas.microsoft.com/office/drawing/2014/main" id="{511B34C1-7837-9A4E-9EEA-4D577878D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40386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13</a:t>
            </a:r>
          </a:p>
        </p:txBody>
      </p:sp>
      <p:cxnSp>
        <p:nvCxnSpPr>
          <p:cNvPr id="11280" name="AutoShape 16">
            <a:extLst>
              <a:ext uri="{FF2B5EF4-FFF2-40B4-BE49-F238E27FC236}">
                <a16:creationId xmlns:a16="http://schemas.microsoft.com/office/drawing/2014/main" id="{1616E82A-E5A2-4D45-83E0-7037997F9119}"/>
              </a:ext>
            </a:extLst>
          </p:cNvPr>
          <p:cNvCxnSpPr>
            <a:cxnSpLocks noChangeShapeType="1"/>
            <a:stCxn id="11269" idx="2"/>
            <a:endCxn id="11271" idx="0"/>
          </p:cNvCxnSpPr>
          <p:nvPr/>
        </p:nvCxnSpPr>
        <p:spPr bwMode="auto">
          <a:xfrm flipH="1">
            <a:off x="2476500" y="3581400"/>
            <a:ext cx="3810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1" name="AutoShape 17">
            <a:extLst>
              <a:ext uri="{FF2B5EF4-FFF2-40B4-BE49-F238E27FC236}">
                <a16:creationId xmlns:a16="http://schemas.microsoft.com/office/drawing/2014/main" id="{FF521EF1-5818-6B45-9E18-88D6E77F048E}"/>
              </a:ext>
            </a:extLst>
          </p:cNvPr>
          <p:cNvCxnSpPr>
            <a:cxnSpLocks noChangeShapeType="1"/>
            <a:stCxn id="11274" idx="2"/>
            <a:endCxn id="11269" idx="0"/>
          </p:cNvCxnSpPr>
          <p:nvPr/>
        </p:nvCxnSpPr>
        <p:spPr bwMode="auto">
          <a:xfrm flipH="1">
            <a:off x="2857500" y="2743200"/>
            <a:ext cx="6858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2" name="AutoShape 18">
            <a:extLst>
              <a:ext uri="{FF2B5EF4-FFF2-40B4-BE49-F238E27FC236}">
                <a16:creationId xmlns:a16="http://schemas.microsoft.com/office/drawing/2014/main" id="{D448C0AF-58B4-E04E-A986-C73B58A534E0}"/>
              </a:ext>
            </a:extLst>
          </p:cNvPr>
          <p:cNvCxnSpPr>
            <a:cxnSpLocks noChangeShapeType="1"/>
            <a:stCxn id="11267" idx="2"/>
            <a:endCxn id="11274" idx="0"/>
          </p:cNvCxnSpPr>
          <p:nvPr/>
        </p:nvCxnSpPr>
        <p:spPr bwMode="auto">
          <a:xfrm flipH="1">
            <a:off x="3543300" y="1981200"/>
            <a:ext cx="685800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3" name="AutoShape 19">
            <a:extLst>
              <a:ext uri="{FF2B5EF4-FFF2-40B4-BE49-F238E27FC236}">
                <a16:creationId xmlns:a16="http://schemas.microsoft.com/office/drawing/2014/main" id="{5615E3BA-80B8-0B41-9FAD-A2652F3F2EE4}"/>
              </a:ext>
            </a:extLst>
          </p:cNvPr>
          <p:cNvCxnSpPr>
            <a:cxnSpLocks noChangeShapeType="1"/>
            <a:stCxn id="11275" idx="2"/>
            <a:endCxn id="11279" idx="0"/>
          </p:cNvCxnSpPr>
          <p:nvPr/>
        </p:nvCxnSpPr>
        <p:spPr bwMode="auto">
          <a:xfrm>
            <a:off x="4076700" y="3581400"/>
            <a:ext cx="3810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32952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>
            <a:extLst>
              <a:ext uri="{FF2B5EF4-FFF2-40B4-BE49-F238E27FC236}">
                <a16:creationId xmlns:a16="http://schemas.microsoft.com/office/drawing/2014/main" id="{85E70DF4-CB8F-4D45-B78B-F80BF71C95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" y="5105400"/>
            <a:ext cx="7162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 dirty="0"/>
              <a:t>AVL Tree Example: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b="1" dirty="0"/>
              <a:t> Now remove 53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90A5D7EE-0827-154B-85D6-C6C31B499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6002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14</a:t>
            </a:r>
          </a:p>
        </p:txBody>
      </p:sp>
      <p:sp>
        <p:nvSpPr>
          <p:cNvPr id="12292" name="Rectangle 4">
            <a:extLst>
              <a:ext uri="{FF2B5EF4-FFF2-40B4-BE49-F238E27FC236}">
                <a16:creationId xmlns:a16="http://schemas.microsoft.com/office/drawing/2014/main" id="{263D3497-37A0-5E49-B2D2-B23BE2132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23622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17</a:t>
            </a:r>
          </a:p>
        </p:txBody>
      </p:sp>
      <p:sp>
        <p:nvSpPr>
          <p:cNvPr id="12293" name="Rectangle 5">
            <a:extLst>
              <a:ext uri="{FF2B5EF4-FFF2-40B4-BE49-F238E27FC236}">
                <a16:creationId xmlns:a16="http://schemas.microsoft.com/office/drawing/2014/main" id="{FD7AE548-7FCC-074D-A732-A222294297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32004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7</a:t>
            </a:r>
          </a:p>
        </p:txBody>
      </p:sp>
      <p:cxnSp>
        <p:nvCxnSpPr>
          <p:cNvPr id="12294" name="AutoShape 6">
            <a:extLst>
              <a:ext uri="{FF2B5EF4-FFF2-40B4-BE49-F238E27FC236}">
                <a16:creationId xmlns:a16="http://schemas.microsoft.com/office/drawing/2014/main" id="{E4C20B9A-A37B-2340-9C3A-1B10C705E13A}"/>
              </a:ext>
            </a:extLst>
          </p:cNvPr>
          <p:cNvCxnSpPr>
            <a:cxnSpLocks noChangeShapeType="1"/>
            <a:stCxn id="12291" idx="2"/>
            <a:endCxn id="12292" idx="0"/>
          </p:cNvCxnSpPr>
          <p:nvPr/>
        </p:nvCxnSpPr>
        <p:spPr bwMode="auto">
          <a:xfrm>
            <a:off x="4229100" y="1981200"/>
            <a:ext cx="685800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295" name="Rectangle 7">
            <a:extLst>
              <a:ext uri="{FF2B5EF4-FFF2-40B4-BE49-F238E27FC236}">
                <a16:creationId xmlns:a16="http://schemas.microsoft.com/office/drawing/2014/main" id="{31977712-E802-3E47-95FD-75F7178339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40386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4</a:t>
            </a:r>
          </a:p>
        </p:txBody>
      </p:sp>
      <p:sp>
        <p:nvSpPr>
          <p:cNvPr id="12296" name="Rectangle 8">
            <a:extLst>
              <a:ext uri="{FF2B5EF4-FFF2-40B4-BE49-F238E27FC236}">
                <a16:creationId xmlns:a16="http://schemas.microsoft.com/office/drawing/2014/main" id="{FCFDF1E2-CE6E-8E45-A059-F8502465C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32004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53</a:t>
            </a:r>
          </a:p>
        </p:txBody>
      </p:sp>
      <p:cxnSp>
        <p:nvCxnSpPr>
          <p:cNvPr id="12297" name="AutoShape 9">
            <a:extLst>
              <a:ext uri="{FF2B5EF4-FFF2-40B4-BE49-F238E27FC236}">
                <a16:creationId xmlns:a16="http://schemas.microsoft.com/office/drawing/2014/main" id="{8C67FA91-167C-1B40-A50A-D51CEEEB7D08}"/>
              </a:ext>
            </a:extLst>
          </p:cNvPr>
          <p:cNvCxnSpPr>
            <a:cxnSpLocks noChangeShapeType="1"/>
            <a:stCxn id="12292" idx="2"/>
            <a:endCxn id="12296" idx="0"/>
          </p:cNvCxnSpPr>
          <p:nvPr/>
        </p:nvCxnSpPr>
        <p:spPr bwMode="auto">
          <a:xfrm>
            <a:off x="4914900" y="2743200"/>
            <a:ext cx="6096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298" name="Rectangle 10">
            <a:extLst>
              <a:ext uri="{FF2B5EF4-FFF2-40B4-BE49-F238E27FC236}">
                <a16:creationId xmlns:a16="http://schemas.microsoft.com/office/drawing/2014/main" id="{0BB978F3-666C-A34F-B6AB-CE1B0B7493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23622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11</a:t>
            </a:r>
          </a:p>
        </p:txBody>
      </p:sp>
      <p:sp>
        <p:nvSpPr>
          <p:cNvPr id="12299" name="Rectangle 11">
            <a:extLst>
              <a:ext uri="{FF2B5EF4-FFF2-40B4-BE49-F238E27FC236}">
                <a16:creationId xmlns:a16="http://schemas.microsoft.com/office/drawing/2014/main" id="{033F37F8-4751-2846-B792-CDC291F969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32004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12</a:t>
            </a:r>
          </a:p>
        </p:txBody>
      </p:sp>
      <p:cxnSp>
        <p:nvCxnSpPr>
          <p:cNvPr id="12300" name="AutoShape 12">
            <a:extLst>
              <a:ext uri="{FF2B5EF4-FFF2-40B4-BE49-F238E27FC236}">
                <a16:creationId xmlns:a16="http://schemas.microsoft.com/office/drawing/2014/main" id="{6ED82D40-114D-044E-B885-12602C508094}"/>
              </a:ext>
            </a:extLst>
          </p:cNvPr>
          <p:cNvCxnSpPr>
            <a:cxnSpLocks noChangeShapeType="1"/>
            <a:stCxn id="12298" idx="2"/>
            <a:endCxn id="12299" idx="0"/>
          </p:cNvCxnSpPr>
          <p:nvPr/>
        </p:nvCxnSpPr>
        <p:spPr bwMode="auto">
          <a:xfrm>
            <a:off x="3543300" y="2743200"/>
            <a:ext cx="5334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01" name="Rectangle 13">
            <a:extLst>
              <a:ext uri="{FF2B5EF4-FFF2-40B4-BE49-F238E27FC236}">
                <a16:creationId xmlns:a16="http://schemas.microsoft.com/office/drawing/2014/main" id="{0207FDBB-F33A-FE45-B447-6ACD519E9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40386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8</a:t>
            </a:r>
          </a:p>
        </p:txBody>
      </p:sp>
      <p:cxnSp>
        <p:nvCxnSpPr>
          <p:cNvPr id="12302" name="AutoShape 14">
            <a:extLst>
              <a:ext uri="{FF2B5EF4-FFF2-40B4-BE49-F238E27FC236}">
                <a16:creationId xmlns:a16="http://schemas.microsoft.com/office/drawing/2014/main" id="{36C358E6-C15F-6A4F-A1E4-28CADB88F878}"/>
              </a:ext>
            </a:extLst>
          </p:cNvPr>
          <p:cNvCxnSpPr>
            <a:cxnSpLocks noChangeShapeType="1"/>
            <a:stCxn id="12293" idx="2"/>
            <a:endCxn id="12301" idx="0"/>
          </p:cNvCxnSpPr>
          <p:nvPr/>
        </p:nvCxnSpPr>
        <p:spPr bwMode="auto">
          <a:xfrm>
            <a:off x="2857500" y="3581400"/>
            <a:ext cx="3810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03" name="Rectangle 15">
            <a:extLst>
              <a:ext uri="{FF2B5EF4-FFF2-40B4-BE49-F238E27FC236}">
                <a16:creationId xmlns:a16="http://schemas.microsoft.com/office/drawing/2014/main" id="{1AEFB91B-0E13-3849-8081-17589BE8F9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40386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13</a:t>
            </a:r>
          </a:p>
        </p:txBody>
      </p:sp>
      <p:cxnSp>
        <p:nvCxnSpPr>
          <p:cNvPr id="12304" name="AutoShape 16">
            <a:extLst>
              <a:ext uri="{FF2B5EF4-FFF2-40B4-BE49-F238E27FC236}">
                <a16:creationId xmlns:a16="http://schemas.microsoft.com/office/drawing/2014/main" id="{365D4C41-6017-EE4E-8AAC-38E37382F8C2}"/>
              </a:ext>
            </a:extLst>
          </p:cNvPr>
          <p:cNvCxnSpPr>
            <a:cxnSpLocks noChangeShapeType="1"/>
            <a:stCxn id="12293" idx="2"/>
            <a:endCxn id="12295" idx="0"/>
          </p:cNvCxnSpPr>
          <p:nvPr/>
        </p:nvCxnSpPr>
        <p:spPr bwMode="auto">
          <a:xfrm flipH="1">
            <a:off x="2476500" y="3581400"/>
            <a:ext cx="3810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05" name="AutoShape 17">
            <a:extLst>
              <a:ext uri="{FF2B5EF4-FFF2-40B4-BE49-F238E27FC236}">
                <a16:creationId xmlns:a16="http://schemas.microsoft.com/office/drawing/2014/main" id="{2B7F5469-B2C3-7649-9422-7825661A6129}"/>
              </a:ext>
            </a:extLst>
          </p:cNvPr>
          <p:cNvCxnSpPr>
            <a:cxnSpLocks noChangeShapeType="1"/>
            <a:stCxn id="12298" idx="2"/>
            <a:endCxn id="12293" idx="0"/>
          </p:cNvCxnSpPr>
          <p:nvPr/>
        </p:nvCxnSpPr>
        <p:spPr bwMode="auto">
          <a:xfrm flipH="1">
            <a:off x="2857500" y="2743200"/>
            <a:ext cx="6858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06" name="AutoShape 18">
            <a:extLst>
              <a:ext uri="{FF2B5EF4-FFF2-40B4-BE49-F238E27FC236}">
                <a16:creationId xmlns:a16="http://schemas.microsoft.com/office/drawing/2014/main" id="{FFE3A9B2-3C0C-D246-9A05-79373E8A0589}"/>
              </a:ext>
            </a:extLst>
          </p:cNvPr>
          <p:cNvCxnSpPr>
            <a:cxnSpLocks noChangeShapeType="1"/>
            <a:stCxn id="12291" idx="2"/>
            <a:endCxn id="12298" idx="0"/>
          </p:cNvCxnSpPr>
          <p:nvPr/>
        </p:nvCxnSpPr>
        <p:spPr bwMode="auto">
          <a:xfrm flipH="1">
            <a:off x="3543300" y="1981200"/>
            <a:ext cx="685800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07" name="AutoShape 19">
            <a:extLst>
              <a:ext uri="{FF2B5EF4-FFF2-40B4-BE49-F238E27FC236}">
                <a16:creationId xmlns:a16="http://schemas.microsoft.com/office/drawing/2014/main" id="{F10FF4F9-540B-1E4D-9873-B9776D363B9E}"/>
              </a:ext>
            </a:extLst>
          </p:cNvPr>
          <p:cNvCxnSpPr>
            <a:cxnSpLocks noChangeShapeType="1"/>
            <a:stCxn id="12299" idx="2"/>
            <a:endCxn id="12303" idx="0"/>
          </p:cNvCxnSpPr>
          <p:nvPr/>
        </p:nvCxnSpPr>
        <p:spPr bwMode="auto">
          <a:xfrm>
            <a:off x="4076700" y="3581400"/>
            <a:ext cx="3810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862256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3DC0-06D2-AD49-B036-98D34A4D7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281" y="0"/>
            <a:ext cx="7886700" cy="1325563"/>
          </a:xfrm>
        </p:spPr>
        <p:txBody>
          <a:bodyPr/>
          <a:lstStyle/>
          <a:p>
            <a:r>
              <a:rPr lang="en-US" dirty="0"/>
              <a:t>Deletion in AVL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899A37-117B-A544-9C38-5C5FD1D1B3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4B9FC-F7FA-4A5F-A68B-9084E75933A3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5C7045-628E-274A-B2D2-8C8F6BE80E6F}"/>
              </a:ext>
            </a:extLst>
          </p:cNvPr>
          <p:cNvSpPr/>
          <p:nvPr/>
        </p:nvSpPr>
        <p:spPr>
          <a:xfrm>
            <a:off x="628650" y="1325563"/>
            <a:ext cx="78867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  <a:latin typeface="verdana" panose="020B0604030504040204" pitchFamily="34" charset="0"/>
              </a:rPr>
              <a:t>Deleting a node from an AVL tree is similar to that in a binary search tree.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  <a:latin typeface="verdana" panose="020B0604030504040204" pitchFamily="34" charset="0"/>
              </a:rPr>
              <a:t>Deletion may disturb the balance factor of an AVL tree and therefore the tree needs to be rebalanced in order to maintain the </a:t>
            </a:r>
            <a:r>
              <a:rPr lang="en-IN" dirty="0" err="1">
                <a:solidFill>
                  <a:srgbClr val="000000"/>
                </a:solidFill>
                <a:latin typeface="verdana" panose="020B0604030504040204" pitchFamily="34" charset="0"/>
              </a:rPr>
              <a:t>AVLness</a:t>
            </a:r>
            <a:r>
              <a:rPr lang="en-IN" dirty="0">
                <a:solidFill>
                  <a:srgbClr val="000000"/>
                </a:solidFill>
                <a:latin typeface="verdana" panose="020B0604030504040204" pitchFamily="34" charset="0"/>
              </a:rPr>
              <a:t>. To solve this, we need to perform rotations.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  <a:latin typeface="verdana" panose="020B0604030504040204" pitchFamily="34" charset="0"/>
              </a:rPr>
              <a:t>The two types of rotations are: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  <a:latin typeface="verdana" panose="020B0604030504040204" pitchFamily="34" charset="0"/>
              </a:rPr>
              <a:t>L rotation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  <a:latin typeface="verdana" panose="020B0604030504040204" pitchFamily="34" charset="0"/>
              </a:rPr>
              <a:t>If the node which is to be deleted is present in the left sub-tree of the critical node, then L rotation is applied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  <a:latin typeface="verdana" panose="020B0604030504040204" pitchFamily="34" charset="0"/>
              </a:rPr>
              <a:t>R rotation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  <a:latin typeface="verdana" panose="020B0604030504040204" pitchFamily="34" charset="0"/>
              </a:rPr>
              <a:t>If the node which is to be deleted is present in the right sub-tree of the critical node, the R rotation is applied.</a:t>
            </a:r>
          </a:p>
          <a:p>
            <a:endParaRPr lang="en-IN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en-IN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493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>
            <a:extLst>
              <a:ext uri="{FF2B5EF4-FFF2-40B4-BE49-F238E27FC236}">
                <a16:creationId xmlns:a16="http://schemas.microsoft.com/office/drawing/2014/main" id="{FD686457-8ED4-CA4A-81D0-C69AE7BD8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5511958"/>
            <a:ext cx="7162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 dirty="0"/>
              <a:t>AVL Tree Example: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b="1" dirty="0"/>
              <a:t> Now remove 53, unbalanced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64561385-F0AC-7944-B0C6-DE989D5F5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6002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14</a:t>
            </a:r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1A96677B-6C9C-C74A-9F96-DE021746F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23622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17</a:t>
            </a:r>
          </a:p>
        </p:txBody>
      </p:sp>
      <p:sp>
        <p:nvSpPr>
          <p:cNvPr id="13317" name="Rectangle 5">
            <a:extLst>
              <a:ext uri="{FF2B5EF4-FFF2-40B4-BE49-F238E27FC236}">
                <a16:creationId xmlns:a16="http://schemas.microsoft.com/office/drawing/2014/main" id="{60C744AE-0114-0F48-B510-1EF06DCE8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32004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7</a:t>
            </a:r>
          </a:p>
        </p:txBody>
      </p:sp>
      <p:cxnSp>
        <p:nvCxnSpPr>
          <p:cNvPr id="13318" name="AutoShape 6">
            <a:extLst>
              <a:ext uri="{FF2B5EF4-FFF2-40B4-BE49-F238E27FC236}">
                <a16:creationId xmlns:a16="http://schemas.microsoft.com/office/drawing/2014/main" id="{92596DD3-0275-5843-B4DE-5F56F36F76D5}"/>
              </a:ext>
            </a:extLst>
          </p:cNvPr>
          <p:cNvCxnSpPr>
            <a:cxnSpLocks noChangeShapeType="1"/>
            <a:stCxn id="13315" idx="2"/>
            <a:endCxn id="13316" idx="0"/>
          </p:cNvCxnSpPr>
          <p:nvPr/>
        </p:nvCxnSpPr>
        <p:spPr bwMode="auto">
          <a:xfrm>
            <a:off x="4229100" y="1981200"/>
            <a:ext cx="685800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319" name="Rectangle 7">
            <a:extLst>
              <a:ext uri="{FF2B5EF4-FFF2-40B4-BE49-F238E27FC236}">
                <a16:creationId xmlns:a16="http://schemas.microsoft.com/office/drawing/2014/main" id="{29E39167-C06E-FF45-98EE-98A443E69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40386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4</a:t>
            </a:r>
          </a:p>
        </p:txBody>
      </p:sp>
      <p:sp>
        <p:nvSpPr>
          <p:cNvPr id="13320" name="Rectangle 8">
            <a:extLst>
              <a:ext uri="{FF2B5EF4-FFF2-40B4-BE49-F238E27FC236}">
                <a16:creationId xmlns:a16="http://schemas.microsoft.com/office/drawing/2014/main" id="{A8088413-049B-CE42-87CA-A186D8BF3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23622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11</a:t>
            </a:r>
          </a:p>
        </p:txBody>
      </p:sp>
      <p:sp>
        <p:nvSpPr>
          <p:cNvPr id="13321" name="Rectangle 9">
            <a:extLst>
              <a:ext uri="{FF2B5EF4-FFF2-40B4-BE49-F238E27FC236}">
                <a16:creationId xmlns:a16="http://schemas.microsoft.com/office/drawing/2014/main" id="{5FE1B237-3CCE-2C43-A3BC-7AF0FC707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32004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12</a:t>
            </a:r>
          </a:p>
        </p:txBody>
      </p:sp>
      <p:cxnSp>
        <p:nvCxnSpPr>
          <p:cNvPr id="13322" name="AutoShape 10">
            <a:extLst>
              <a:ext uri="{FF2B5EF4-FFF2-40B4-BE49-F238E27FC236}">
                <a16:creationId xmlns:a16="http://schemas.microsoft.com/office/drawing/2014/main" id="{3A074917-A897-4A4D-A2E7-928B16BF8610}"/>
              </a:ext>
            </a:extLst>
          </p:cNvPr>
          <p:cNvCxnSpPr>
            <a:cxnSpLocks noChangeShapeType="1"/>
            <a:stCxn id="13320" idx="2"/>
            <a:endCxn id="13321" idx="0"/>
          </p:cNvCxnSpPr>
          <p:nvPr/>
        </p:nvCxnSpPr>
        <p:spPr bwMode="auto">
          <a:xfrm>
            <a:off x="3543300" y="2743200"/>
            <a:ext cx="5334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323" name="Rectangle 11">
            <a:extLst>
              <a:ext uri="{FF2B5EF4-FFF2-40B4-BE49-F238E27FC236}">
                <a16:creationId xmlns:a16="http://schemas.microsoft.com/office/drawing/2014/main" id="{8E36ACCD-67D7-4C4D-AAC7-9DA4DE452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40386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8</a:t>
            </a:r>
          </a:p>
        </p:txBody>
      </p:sp>
      <p:cxnSp>
        <p:nvCxnSpPr>
          <p:cNvPr id="13324" name="AutoShape 12">
            <a:extLst>
              <a:ext uri="{FF2B5EF4-FFF2-40B4-BE49-F238E27FC236}">
                <a16:creationId xmlns:a16="http://schemas.microsoft.com/office/drawing/2014/main" id="{A0E76A70-0AEC-834D-987D-B5965DFAC67B}"/>
              </a:ext>
            </a:extLst>
          </p:cNvPr>
          <p:cNvCxnSpPr>
            <a:cxnSpLocks noChangeShapeType="1"/>
            <a:stCxn id="13317" idx="2"/>
            <a:endCxn id="13323" idx="0"/>
          </p:cNvCxnSpPr>
          <p:nvPr/>
        </p:nvCxnSpPr>
        <p:spPr bwMode="auto">
          <a:xfrm>
            <a:off x="2857500" y="3581400"/>
            <a:ext cx="3810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325" name="Rectangle 13">
            <a:extLst>
              <a:ext uri="{FF2B5EF4-FFF2-40B4-BE49-F238E27FC236}">
                <a16:creationId xmlns:a16="http://schemas.microsoft.com/office/drawing/2014/main" id="{FE023250-9ACD-EA4E-AD1A-884E95F69C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40386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13</a:t>
            </a:r>
          </a:p>
        </p:txBody>
      </p:sp>
      <p:cxnSp>
        <p:nvCxnSpPr>
          <p:cNvPr id="13326" name="AutoShape 14">
            <a:extLst>
              <a:ext uri="{FF2B5EF4-FFF2-40B4-BE49-F238E27FC236}">
                <a16:creationId xmlns:a16="http://schemas.microsoft.com/office/drawing/2014/main" id="{B094D841-5B02-BD4D-82A6-FBF240C2856A}"/>
              </a:ext>
            </a:extLst>
          </p:cNvPr>
          <p:cNvCxnSpPr>
            <a:cxnSpLocks noChangeShapeType="1"/>
            <a:stCxn id="13317" idx="2"/>
            <a:endCxn id="13319" idx="0"/>
          </p:cNvCxnSpPr>
          <p:nvPr/>
        </p:nvCxnSpPr>
        <p:spPr bwMode="auto">
          <a:xfrm flipH="1">
            <a:off x="2476500" y="3581400"/>
            <a:ext cx="3810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27" name="AutoShape 15">
            <a:extLst>
              <a:ext uri="{FF2B5EF4-FFF2-40B4-BE49-F238E27FC236}">
                <a16:creationId xmlns:a16="http://schemas.microsoft.com/office/drawing/2014/main" id="{119AB892-34DB-E043-BB1F-74D10BFD416A}"/>
              </a:ext>
            </a:extLst>
          </p:cNvPr>
          <p:cNvCxnSpPr>
            <a:cxnSpLocks noChangeShapeType="1"/>
            <a:stCxn id="13320" idx="2"/>
            <a:endCxn id="13317" idx="0"/>
          </p:cNvCxnSpPr>
          <p:nvPr/>
        </p:nvCxnSpPr>
        <p:spPr bwMode="auto">
          <a:xfrm flipH="1">
            <a:off x="2857500" y="2743200"/>
            <a:ext cx="6858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28" name="AutoShape 16">
            <a:extLst>
              <a:ext uri="{FF2B5EF4-FFF2-40B4-BE49-F238E27FC236}">
                <a16:creationId xmlns:a16="http://schemas.microsoft.com/office/drawing/2014/main" id="{7737B8E3-D9BD-DD45-A27E-B89975F7511B}"/>
              </a:ext>
            </a:extLst>
          </p:cNvPr>
          <p:cNvCxnSpPr>
            <a:cxnSpLocks noChangeShapeType="1"/>
            <a:stCxn id="13315" idx="2"/>
            <a:endCxn id="13320" idx="0"/>
          </p:cNvCxnSpPr>
          <p:nvPr/>
        </p:nvCxnSpPr>
        <p:spPr bwMode="auto">
          <a:xfrm flipH="1">
            <a:off x="3543300" y="1981200"/>
            <a:ext cx="685800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29" name="AutoShape 17">
            <a:extLst>
              <a:ext uri="{FF2B5EF4-FFF2-40B4-BE49-F238E27FC236}">
                <a16:creationId xmlns:a16="http://schemas.microsoft.com/office/drawing/2014/main" id="{0E8AD593-181D-444F-BA70-79EBDAD8BD9A}"/>
              </a:ext>
            </a:extLst>
          </p:cNvPr>
          <p:cNvCxnSpPr>
            <a:cxnSpLocks noChangeShapeType="1"/>
            <a:stCxn id="13321" idx="2"/>
            <a:endCxn id="13325" idx="0"/>
          </p:cNvCxnSpPr>
          <p:nvPr/>
        </p:nvCxnSpPr>
        <p:spPr bwMode="auto">
          <a:xfrm>
            <a:off x="4076700" y="3581400"/>
            <a:ext cx="3810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330" name="Oval 18">
            <a:extLst>
              <a:ext uri="{FF2B5EF4-FFF2-40B4-BE49-F238E27FC236}">
                <a16:creationId xmlns:a16="http://schemas.microsoft.com/office/drawing/2014/main" id="{C82887A0-4909-F34E-9241-0AFC52487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219200"/>
            <a:ext cx="3581400" cy="42672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2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>
            <a:extLst>
              <a:ext uri="{FF2B5EF4-FFF2-40B4-BE49-F238E27FC236}">
                <a16:creationId xmlns:a16="http://schemas.microsoft.com/office/drawing/2014/main" id="{0A9C0934-F7F4-6448-9774-AC1C28D71A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944268"/>
            <a:ext cx="7162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 dirty="0"/>
              <a:t>AVL Tree Example: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b="1" dirty="0"/>
              <a:t> Balanced!    Remove 11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46AA4147-FC1F-CB42-B307-BDBF332DF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23622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14</a:t>
            </a:r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B9F8D575-C6EA-2C44-9873-E2A766A9C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2004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17</a:t>
            </a:r>
          </a:p>
        </p:txBody>
      </p:sp>
      <p:sp>
        <p:nvSpPr>
          <p:cNvPr id="14341" name="Rectangle 5">
            <a:extLst>
              <a:ext uri="{FF2B5EF4-FFF2-40B4-BE49-F238E27FC236}">
                <a16:creationId xmlns:a16="http://schemas.microsoft.com/office/drawing/2014/main" id="{B66E8C5B-9E62-1344-AB85-164222AA4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23622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7</a:t>
            </a:r>
          </a:p>
        </p:txBody>
      </p:sp>
      <p:cxnSp>
        <p:nvCxnSpPr>
          <p:cNvPr id="14342" name="AutoShape 6">
            <a:extLst>
              <a:ext uri="{FF2B5EF4-FFF2-40B4-BE49-F238E27FC236}">
                <a16:creationId xmlns:a16="http://schemas.microsoft.com/office/drawing/2014/main" id="{B6810AC2-EB45-264B-86E6-3F791BA2BE55}"/>
              </a:ext>
            </a:extLst>
          </p:cNvPr>
          <p:cNvCxnSpPr>
            <a:cxnSpLocks noChangeShapeType="1"/>
            <a:stCxn id="14339" idx="2"/>
            <a:endCxn id="14340" idx="0"/>
          </p:cNvCxnSpPr>
          <p:nvPr/>
        </p:nvCxnSpPr>
        <p:spPr bwMode="auto">
          <a:xfrm>
            <a:off x="5295900" y="2743200"/>
            <a:ext cx="5334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343" name="Rectangle 7">
            <a:extLst>
              <a:ext uri="{FF2B5EF4-FFF2-40B4-BE49-F238E27FC236}">
                <a16:creationId xmlns:a16="http://schemas.microsoft.com/office/drawing/2014/main" id="{52C9CD35-4716-5348-9B44-E401A49B2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32004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4</a:t>
            </a:r>
          </a:p>
        </p:txBody>
      </p:sp>
      <p:sp>
        <p:nvSpPr>
          <p:cNvPr id="14344" name="Rectangle 8">
            <a:extLst>
              <a:ext uri="{FF2B5EF4-FFF2-40B4-BE49-F238E27FC236}">
                <a16:creationId xmlns:a16="http://schemas.microsoft.com/office/drawing/2014/main" id="{CF183A7A-EE65-8645-ADC5-8C922BBF24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5240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11</a:t>
            </a:r>
          </a:p>
        </p:txBody>
      </p:sp>
      <p:sp>
        <p:nvSpPr>
          <p:cNvPr id="14345" name="Rectangle 9">
            <a:extLst>
              <a:ext uri="{FF2B5EF4-FFF2-40B4-BE49-F238E27FC236}">
                <a16:creationId xmlns:a16="http://schemas.microsoft.com/office/drawing/2014/main" id="{5B5E6E09-A5F9-C44F-A1CC-F7C295E0F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2004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12</a:t>
            </a:r>
          </a:p>
        </p:txBody>
      </p:sp>
      <p:cxnSp>
        <p:nvCxnSpPr>
          <p:cNvPr id="14346" name="AutoShape 10">
            <a:extLst>
              <a:ext uri="{FF2B5EF4-FFF2-40B4-BE49-F238E27FC236}">
                <a16:creationId xmlns:a16="http://schemas.microsoft.com/office/drawing/2014/main" id="{98EFB0A2-9FEB-B747-BECC-4AE41E6EF194}"/>
              </a:ext>
            </a:extLst>
          </p:cNvPr>
          <p:cNvCxnSpPr>
            <a:cxnSpLocks noChangeShapeType="1"/>
            <a:stCxn id="14344" idx="2"/>
            <a:endCxn id="14339" idx="0"/>
          </p:cNvCxnSpPr>
          <p:nvPr/>
        </p:nvCxnSpPr>
        <p:spPr bwMode="auto">
          <a:xfrm>
            <a:off x="4229100" y="1905000"/>
            <a:ext cx="10668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347" name="Rectangle 11">
            <a:extLst>
              <a:ext uri="{FF2B5EF4-FFF2-40B4-BE49-F238E27FC236}">
                <a16:creationId xmlns:a16="http://schemas.microsoft.com/office/drawing/2014/main" id="{EB827F01-FB9A-0C41-A50A-EA2A8C74DC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32004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8</a:t>
            </a:r>
          </a:p>
        </p:txBody>
      </p:sp>
      <p:cxnSp>
        <p:nvCxnSpPr>
          <p:cNvPr id="14348" name="AutoShape 12">
            <a:extLst>
              <a:ext uri="{FF2B5EF4-FFF2-40B4-BE49-F238E27FC236}">
                <a16:creationId xmlns:a16="http://schemas.microsoft.com/office/drawing/2014/main" id="{871A0A64-76CD-7143-BAEC-B99324AA966B}"/>
              </a:ext>
            </a:extLst>
          </p:cNvPr>
          <p:cNvCxnSpPr>
            <a:cxnSpLocks noChangeShapeType="1"/>
            <a:stCxn id="14341" idx="2"/>
            <a:endCxn id="14347" idx="0"/>
          </p:cNvCxnSpPr>
          <p:nvPr/>
        </p:nvCxnSpPr>
        <p:spPr bwMode="auto">
          <a:xfrm>
            <a:off x="3314700" y="2743200"/>
            <a:ext cx="4572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349" name="Rectangle 13">
            <a:extLst>
              <a:ext uri="{FF2B5EF4-FFF2-40B4-BE49-F238E27FC236}">
                <a16:creationId xmlns:a16="http://schemas.microsoft.com/office/drawing/2014/main" id="{94AAD596-D4FB-594C-84FD-689117A86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40386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13</a:t>
            </a:r>
          </a:p>
        </p:txBody>
      </p:sp>
      <p:cxnSp>
        <p:nvCxnSpPr>
          <p:cNvPr id="14350" name="AutoShape 14">
            <a:extLst>
              <a:ext uri="{FF2B5EF4-FFF2-40B4-BE49-F238E27FC236}">
                <a16:creationId xmlns:a16="http://schemas.microsoft.com/office/drawing/2014/main" id="{798A9749-3AD4-FF4D-80F9-6B713051FF09}"/>
              </a:ext>
            </a:extLst>
          </p:cNvPr>
          <p:cNvCxnSpPr>
            <a:cxnSpLocks noChangeShapeType="1"/>
            <a:stCxn id="14341" idx="2"/>
            <a:endCxn id="14343" idx="0"/>
          </p:cNvCxnSpPr>
          <p:nvPr/>
        </p:nvCxnSpPr>
        <p:spPr bwMode="auto">
          <a:xfrm flipH="1">
            <a:off x="2857500" y="2743200"/>
            <a:ext cx="4572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51" name="AutoShape 15">
            <a:extLst>
              <a:ext uri="{FF2B5EF4-FFF2-40B4-BE49-F238E27FC236}">
                <a16:creationId xmlns:a16="http://schemas.microsoft.com/office/drawing/2014/main" id="{C1388848-9481-624B-93B2-0C9DD3B0D75B}"/>
              </a:ext>
            </a:extLst>
          </p:cNvPr>
          <p:cNvCxnSpPr>
            <a:cxnSpLocks noChangeShapeType="1"/>
            <a:stCxn id="14344" idx="2"/>
            <a:endCxn id="14341" idx="0"/>
          </p:cNvCxnSpPr>
          <p:nvPr/>
        </p:nvCxnSpPr>
        <p:spPr bwMode="auto">
          <a:xfrm flipH="1">
            <a:off x="3314700" y="1905000"/>
            <a:ext cx="9144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52" name="AutoShape 16">
            <a:extLst>
              <a:ext uri="{FF2B5EF4-FFF2-40B4-BE49-F238E27FC236}">
                <a16:creationId xmlns:a16="http://schemas.microsoft.com/office/drawing/2014/main" id="{5A68B9E7-D8F9-0C42-A52A-1AD9932E8405}"/>
              </a:ext>
            </a:extLst>
          </p:cNvPr>
          <p:cNvCxnSpPr>
            <a:cxnSpLocks noChangeShapeType="1"/>
            <a:stCxn id="14345" idx="2"/>
            <a:endCxn id="14349" idx="0"/>
          </p:cNvCxnSpPr>
          <p:nvPr/>
        </p:nvCxnSpPr>
        <p:spPr bwMode="auto">
          <a:xfrm>
            <a:off x="4838700" y="3581400"/>
            <a:ext cx="3048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53" name="AutoShape 17">
            <a:extLst>
              <a:ext uri="{FF2B5EF4-FFF2-40B4-BE49-F238E27FC236}">
                <a16:creationId xmlns:a16="http://schemas.microsoft.com/office/drawing/2014/main" id="{AD93E13F-6DB3-9C41-B654-73414B010097}"/>
              </a:ext>
            </a:extLst>
          </p:cNvPr>
          <p:cNvCxnSpPr>
            <a:cxnSpLocks noChangeShapeType="1"/>
            <a:stCxn id="14339" idx="2"/>
            <a:endCxn id="14345" idx="0"/>
          </p:cNvCxnSpPr>
          <p:nvPr/>
        </p:nvCxnSpPr>
        <p:spPr bwMode="auto">
          <a:xfrm flipH="1">
            <a:off x="4838700" y="2743200"/>
            <a:ext cx="4572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96337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>
            <a:extLst>
              <a:ext uri="{FF2B5EF4-FFF2-40B4-BE49-F238E27FC236}">
                <a16:creationId xmlns:a16="http://schemas.microsoft.com/office/drawing/2014/main" id="{DC4CD2B9-CF77-114A-AA7F-4F29830F7A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700" y="4724400"/>
            <a:ext cx="76962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 dirty="0"/>
              <a:t>AVL Tree Example: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b="1" dirty="0"/>
              <a:t> Remove 11, replace it with the largest in its left branch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2308E827-2210-9149-90CB-0F4D105FE5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23622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14</a:t>
            </a:r>
          </a:p>
        </p:txBody>
      </p:sp>
      <p:sp>
        <p:nvSpPr>
          <p:cNvPr id="15364" name="Rectangle 4">
            <a:extLst>
              <a:ext uri="{FF2B5EF4-FFF2-40B4-BE49-F238E27FC236}">
                <a16:creationId xmlns:a16="http://schemas.microsoft.com/office/drawing/2014/main" id="{93BB5602-D760-B642-9946-CFF5947C1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2004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17</a:t>
            </a:r>
          </a:p>
        </p:txBody>
      </p:sp>
      <p:sp>
        <p:nvSpPr>
          <p:cNvPr id="15365" name="Rectangle 5">
            <a:extLst>
              <a:ext uri="{FF2B5EF4-FFF2-40B4-BE49-F238E27FC236}">
                <a16:creationId xmlns:a16="http://schemas.microsoft.com/office/drawing/2014/main" id="{7A3049D6-5BA5-9843-8110-6E87F9E1B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23622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7</a:t>
            </a:r>
          </a:p>
        </p:txBody>
      </p:sp>
      <p:cxnSp>
        <p:nvCxnSpPr>
          <p:cNvPr id="15366" name="AutoShape 6">
            <a:extLst>
              <a:ext uri="{FF2B5EF4-FFF2-40B4-BE49-F238E27FC236}">
                <a16:creationId xmlns:a16="http://schemas.microsoft.com/office/drawing/2014/main" id="{B8C9DA59-A1A7-674A-AA46-17DC56F87071}"/>
              </a:ext>
            </a:extLst>
          </p:cNvPr>
          <p:cNvCxnSpPr>
            <a:cxnSpLocks noChangeShapeType="1"/>
            <a:stCxn id="15363" idx="2"/>
            <a:endCxn id="15364" idx="0"/>
          </p:cNvCxnSpPr>
          <p:nvPr/>
        </p:nvCxnSpPr>
        <p:spPr bwMode="auto">
          <a:xfrm>
            <a:off x="5295900" y="2743200"/>
            <a:ext cx="5334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367" name="Rectangle 7">
            <a:extLst>
              <a:ext uri="{FF2B5EF4-FFF2-40B4-BE49-F238E27FC236}">
                <a16:creationId xmlns:a16="http://schemas.microsoft.com/office/drawing/2014/main" id="{A4005065-E4B7-9D47-9ADC-4C303D812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32004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4</a:t>
            </a:r>
          </a:p>
        </p:txBody>
      </p:sp>
      <p:sp>
        <p:nvSpPr>
          <p:cNvPr id="15368" name="Rectangle 8">
            <a:extLst>
              <a:ext uri="{FF2B5EF4-FFF2-40B4-BE49-F238E27FC236}">
                <a16:creationId xmlns:a16="http://schemas.microsoft.com/office/drawing/2014/main" id="{EA253AB9-CE4F-C44F-BAAA-E32AAAFA18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5240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8</a:t>
            </a:r>
          </a:p>
        </p:txBody>
      </p:sp>
      <p:sp>
        <p:nvSpPr>
          <p:cNvPr id="15369" name="Rectangle 9">
            <a:extLst>
              <a:ext uri="{FF2B5EF4-FFF2-40B4-BE49-F238E27FC236}">
                <a16:creationId xmlns:a16="http://schemas.microsoft.com/office/drawing/2014/main" id="{E3FFA800-61AE-4249-8053-9E32BA4D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2004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12</a:t>
            </a:r>
          </a:p>
        </p:txBody>
      </p:sp>
      <p:cxnSp>
        <p:nvCxnSpPr>
          <p:cNvPr id="15370" name="AutoShape 10">
            <a:extLst>
              <a:ext uri="{FF2B5EF4-FFF2-40B4-BE49-F238E27FC236}">
                <a16:creationId xmlns:a16="http://schemas.microsoft.com/office/drawing/2014/main" id="{A39D9DAC-718E-0D47-958D-B47D1B8716C4}"/>
              </a:ext>
            </a:extLst>
          </p:cNvPr>
          <p:cNvCxnSpPr>
            <a:cxnSpLocks noChangeShapeType="1"/>
            <a:stCxn id="15368" idx="2"/>
            <a:endCxn id="15363" idx="0"/>
          </p:cNvCxnSpPr>
          <p:nvPr/>
        </p:nvCxnSpPr>
        <p:spPr bwMode="auto">
          <a:xfrm>
            <a:off x="4229100" y="1905000"/>
            <a:ext cx="10668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371" name="Rectangle 11">
            <a:extLst>
              <a:ext uri="{FF2B5EF4-FFF2-40B4-BE49-F238E27FC236}">
                <a16:creationId xmlns:a16="http://schemas.microsoft.com/office/drawing/2014/main" id="{21BEFB08-933D-AC4E-97DA-C5EAEACF8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40386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13</a:t>
            </a:r>
          </a:p>
        </p:txBody>
      </p:sp>
      <p:cxnSp>
        <p:nvCxnSpPr>
          <p:cNvPr id="15372" name="AutoShape 12">
            <a:extLst>
              <a:ext uri="{FF2B5EF4-FFF2-40B4-BE49-F238E27FC236}">
                <a16:creationId xmlns:a16="http://schemas.microsoft.com/office/drawing/2014/main" id="{0D6AF212-844D-BE4D-B55E-498E2E3010C6}"/>
              </a:ext>
            </a:extLst>
          </p:cNvPr>
          <p:cNvCxnSpPr>
            <a:cxnSpLocks noChangeShapeType="1"/>
            <a:stCxn id="15365" idx="2"/>
            <a:endCxn id="15367" idx="0"/>
          </p:cNvCxnSpPr>
          <p:nvPr/>
        </p:nvCxnSpPr>
        <p:spPr bwMode="auto">
          <a:xfrm flipH="1">
            <a:off x="2857500" y="2743200"/>
            <a:ext cx="4572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73" name="AutoShape 13">
            <a:extLst>
              <a:ext uri="{FF2B5EF4-FFF2-40B4-BE49-F238E27FC236}">
                <a16:creationId xmlns:a16="http://schemas.microsoft.com/office/drawing/2014/main" id="{160F16B1-281B-8845-AB1F-F5A71CFA092D}"/>
              </a:ext>
            </a:extLst>
          </p:cNvPr>
          <p:cNvCxnSpPr>
            <a:cxnSpLocks noChangeShapeType="1"/>
            <a:stCxn id="15368" idx="2"/>
            <a:endCxn id="15365" idx="0"/>
          </p:cNvCxnSpPr>
          <p:nvPr/>
        </p:nvCxnSpPr>
        <p:spPr bwMode="auto">
          <a:xfrm flipH="1">
            <a:off x="3314700" y="1905000"/>
            <a:ext cx="9144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74" name="AutoShape 14">
            <a:extLst>
              <a:ext uri="{FF2B5EF4-FFF2-40B4-BE49-F238E27FC236}">
                <a16:creationId xmlns:a16="http://schemas.microsoft.com/office/drawing/2014/main" id="{7A9985F7-B9F5-8E40-84B0-509D4B5F3913}"/>
              </a:ext>
            </a:extLst>
          </p:cNvPr>
          <p:cNvCxnSpPr>
            <a:cxnSpLocks noChangeShapeType="1"/>
            <a:stCxn id="15369" idx="2"/>
            <a:endCxn id="15371" idx="0"/>
          </p:cNvCxnSpPr>
          <p:nvPr/>
        </p:nvCxnSpPr>
        <p:spPr bwMode="auto">
          <a:xfrm>
            <a:off x="4838700" y="3581400"/>
            <a:ext cx="3048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75" name="AutoShape 15">
            <a:extLst>
              <a:ext uri="{FF2B5EF4-FFF2-40B4-BE49-F238E27FC236}">
                <a16:creationId xmlns:a16="http://schemas.microsoft.com/office/drawing/2014/main" id="{FAAA8DF0-8155-CD42-9961-CD3E47B3B3F7}"/>
              </a:ext>
            </a:extLst>
          </p:cNvPr>
          <p:cNvCxnSpPr>
            <a:cxnSpLocks noChangeShapeType="1"/>
            <a:stCxn id="15363" idx="2"/>
            <a:endCxn id="15369" idx="0"/>
          </p:cNvCxnSpPr>
          <p:nvPr/>
        </p:nvCxnSpPr>
        <p:spPr bwMode="auto">
          <a:xfrm flipH="1">
            <a:off x="4838700" y="2743200"/>
            <a:ext cx="4572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0694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>
            <a:extLst>
              <a:ext uri="{FF2B5EF4-FFF2-40B4-BE49-F238E27FC236}">
                <a16:creationId xmlns:a16="http://schemas.microsoft.com/office/drawing/2014/main" id="{64B84B1C-97DC-F640-8AE9-1661FF4636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5477668"/>
            <a:ext cx="76962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 dirty="0"/>
              <a:t>AVL Tree Example: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b="1" dirty="0"/>
              <a:t> Remove 8, unbalanced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7A047C90-578E-AB4F-8B77-8341E8A14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23622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14</a:t>
            </a:r>
          </a:p>
        </p:txBody>
      </p:sp>
      <p:sp>
        <p:nvSpPr>
          <p:cNvPr id="16388" name="Rectangle 4">
            <a:extLst>
              <a:ext uri="{FF2B5EF4-FFF2-40B4-BE49-F238E27FC236}">
                <a16:creationId xmlns:a16="http://schemas.microsoft.com/office/drawing/2014/main" id="{ACC9A20E-B87F-7D43-ACAB-8911C47544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2004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17</a:t>
            </a:r>
          </a:p>
        </p:txBody>
      </p:sp>
      <p:sp>
        <p:nvSpPr>
          <p:cNvPr id="16389" name="Rectangle 5">
            <a:extLst>
              <a:ext uri="{FF2B5EF4-FFF2-40B4-BE49-F238E27FC236}">
                <a16:creationId xmlns:a16="http://schemas.microsoft.com/office/drawing/2014/main" id="{08294E1C-8F2F-FB42-947C-11C2979E7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23622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4</a:t>
            </a:r>
          </a:p>
        </p:txBody>
      </p:sp>
      <p:cxnSp>
        <p:nvCxnSpPr>
          <p:cNvPr id="16390" name="AutoShape 6">
            <a:extLst>
              <a:ext uri="{FF2B5EF4-FFF2-40B4-BE49-F238E27FC236}">
                <a16:creationId xmlns:a16="http://schemas.microsoft.com/office/drawing/2014/main" id="{6CFE6E70-102F-E142-BDF0-9D1BDF67D968}"/>
              </a:ext>
            </a:extLst>
          </p:cNvPr>
          <p:cNvCxnSpPr>
            <a:cxnSpLocks noChangeShapeType="1"/>
            <a:stCxn id="16387" idx="2"/>
            <a:endCxn id="16388" idx="0"/>
          </p:cNvCxnSpPr>
          <p:nvPr/>
        </p:nvCxnSpPr>
        <p:spPr bwMode="auto">
          <a:xfrm>
            <a:off x="5295900" y="2743200"/>
            <a:ext cx="5334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391" name="Rectangle 7">
            <a:extLst>
              <a:ext uri="{FF2B5EF4-FFF2-40B4-BE49-F238E27FC236}">
                <a16:creationId xmlns:a16="http://schemas.microsoft.com/office/drawing/2014/main" id="{0814B2C3-D14B-9541-8017-0E01A584E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5240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7</a:t>
            </a:r>
          </a:p>
        </p:txBody>
      </p:sp>
      <p:sp>
        <p:nvSpPr>
          <p:cNvPr id="16392" name="Rectangle 8">
            <a:extLst>
              <a:ext uri="{FF2B5EF4-FFF2-40B4-BE49-F238E27FC236}">
                <a16:creationId xmlns:a16="http://schemas.microsoft.com/office/drawing/2014/main" id="{A68213D2-1EDC-264C-B7A5-B65E907503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2004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12</a:t>
            </a:r>
          </a:p>
        </p:txBody>
      </p:sp>
      <p:cxnSp>
        <p:nvCxnSpPr>
          <p:cNvPr id="16393" name="AutoShape 9">
            <a:extLst>
              <a:ext uri="{FF2B5EF4-FFF2-40B4-BE49-F238E27FC236}">
                <a16:creationId xmlns:a16="http://schemas.microsoft.com/office/drawing/2014/main" id="{A6B878E7-1AF4-FD4E-B8E6-1F6AA37B252B}"/>
              </a:ext>
            </a:extLst>
          </p:cNvPr>
          <p:cNvCxnSpPr>
            <a:cxnSpLocks noChangeShapeType="1"/>
            <a:stCxn id="16391" idx="2"/>
            <a:endCxn id="16387" idx="0"/>
          </p:cNvCxnSpPr>
          <p:nvPr/>
        </p:nvCxnSpPr>
        <p:spPr bwMode="auto">
          <a:xfrm>
            <a:off x="4229100" y="1905000"/>
            <a:ext cx="10668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394" name="Rectangle 10">
            <a:extLst>
              <a:ext uri="{FF2B5EF4-FFF2-40B4-BE49-F238E27FC236}">
                <a16:creationId xmlns:a16="http://schemas.microsoft.com/office/drawing/2014/main" id="{4379524E-F2B6-754D-AAD1-20CC41F4CF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40386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13</a:t>
            </a:r>
          </a:p>
        </p:txBody>
      </p:sp>
      <p:cxnSp>
        <p:nvCxnSpPr>
          <p:cNvPr id="16395" name="AutoShape 11">
            <a:extLst>
              <a:ext uri="{FF2B5EF4-FFF2-40B4-BE49-F238E27FC236}">
                <a16:creationId xmlns:a16="http://schemas.microsoft.com/office/drawing/2014/main" id="{6763E093-A69C-3A48-BC5F-EB5295FDD140}"/>
              </a:ext>
            </a:extLst>
          </p:cNvPr>
          <p:cNvCxnSpPr>
            <a:cxnSpLocks noChangeShapeType="1"/>
            <a:stCxn id="16391" idx="2"/>
            <a:endCxn id="16389" idx="0"/>
          </p:cNvCxnSpPr>
          <p:nvPr/>
        </p:nvCxnSpPr>
        <p:spPr bwMode="auto">
          <a:xfrm flipH="1">
            <a:off x="3314700" y="1905000"/>
            <a:ext cx="9144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396" name="AutoShape 12">
            <a:extLst>
              <a:ext uri="{FF2B5EF4-FFF2-40B4-BE49-F238E27FC236}">
                <a16:creationId xmlns:a16="http://schemas.microsoft.com/office/drawing/2014/main" id="{9A85059E-8279-0441-A1F9-0BAFCA230C13}"/>
              </a:ext>
            </a:extLst>
          </p:cNvPr>
          <p:cNvCxnSpPr>
            <a:cxnSpLocks noChangeShapeType="1"/>
            <a:stCxn id="16392" idx="2"/>
            <a:endCxn id="16394" idx="0"/>
          </p:cNvCxnSpPr>
          <p:nvPr/>
        </p:nvCxnSpPr>
        <p:spPr bwMode="auto">
          <a:xfrm>
            <a:off x="4838700" y="3581400"/>
            <a:ext cx="3048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397" name="AutoShape 13">
            <a:extLst>
              <a:ext uri="{FF2B5EF4-FFF2-40B4-BE49-F238E27FC236}">
                <a16:creationId xmlns:a16="http://schemas.microsoft.com/office/drawing/2014/main" id="{A87A3E19-E6E3-8841-9CD1-963DA998108A}"/>
              </a:ext>
            </a:extLst>
          </p:cNvPr>
          <p:cNvCxnSpPr>
            <a:cxnSpLocks noChangeShapeType="1"/>
            <a:stCxn id="16387" idx="2"/>
            <a:endCxn id="16392" idx="0"/>
          </p:cNvCxnSpPr>
          <p:nvPr/>
        </p:nvCxnSpPr>
        <p:spPr bwMode="auto">
          <a:xfrm flipH="1">
            <a:off x="4838700" y="2743200"/>
            <a:ext cx="4572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398" name="Oval 14">
            <a:extLst>
              <a:ext uri="{FF2B5EF4-FFF2-40B4-BE49-F238E27FC236}">
                <a16:creationId xmlns:a16="http://schemas.microsoft.com/office/drawing/2014/main" id="{3E5B1623-FD16-4745-9F26-D60FF4290D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990600"/>
            <a:ext cx="3581400" cy="42672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4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>
            <a:extLst>
              <a:ext uri="{FF2B5EF4-FFF2-40B4-BE49-F238E27FC236}">
                <a16:creationId xmlns:a16="http://schemas.microsoft.com/office/drawing/2014/main" id="{7015D6D9-0E0E-5446-87D5-CD08C90983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202236"/>
            <a:ext cx="76962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 dirty="0"/>
              <a:t>AVL Tree Example: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b="1" dirty="0"/>
              <a:t> Remove 8, unbalanced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80F2076A-53A3-2A45-8405-E427326EA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32004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14</a:t>
            </a:r>
          </a:p>
        </p:txBody>
      </p:sp>
      <p:sp>
        <p:nvSpPr>
          <p:cNvPr id="17412" name="Rectangle 4">
            <a:extLst>
              <a:ext uri="{FF2B5EF4-FFF2-40B4-BE49-F238E27FC236}">
                <a16:creationId xmlns:a16="http://schemas.microsoft.com/office/drawing/2014/main" id="{6C771C88-6EC5-EF43-8681-09C5FA2403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41148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17</a:t>
            </a:r>
          </a:p>
        </p:txBody>
      </p:sp>
      <p:sp>
        <p:nvSpPr>
          <p:cNvPr id="17413" name="Rectangle 5">
            <a:extLst>
              <a:ext uri="{FF2B5EF4-FFF2-40B4-BE49-F238E27FC236}">
                <a16:creationId xmlns:a16="http://schemas.microsoft.com/office/drawing/2014/main" id="{82897C6F-E4F0-2948-8239-B7A59845E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23622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4</a:t>
            </a:r>
          </a:p>
        </p:txBody>
      </p:sp>
      <p:sp>
        <p:nvSpPr>
          <p:cNvPr id="17414" name="Rectangle 6">
            <a:extLst>
              <a:ext uri="{FF2B5EF4-FFF2-40B4-BE49-F238E27FC236}">
                <a16:creationId xmlns:a16="http://schemas.microsoft.com/office/drawing/2014/main" id="{8E325CBD-28E0-D34C-915F-37585BDE6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5240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7</a:t>
            </a:r>
          </a:p>
        </p:txBody>
      </p:sp>
      <p:sp>
        <p:nvSpPr>
          <p:cNvPr id="17415" name="Rectangle 7">
            <a:extLst>
              <a:ext uri="{FF2B5EF4-FFF2-40B4-BE49-F238E27FC236}">
                <a16:creationId xmlns:a16="http://schemas.microsoft.com/office/drawing/2014/main" id="{E5DA1B74-3D28-B948-BE83-ECE6B6C0EF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3622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12</a:t>
            </a:r>
          </a:p>
        </p:txBody>
      </p:sp>
      <p:sp>
        <p:nvSpPr>
          <p:cNvPr id="17416" name="Rectangle 8">
            <a:extLst>
              <a:ext uri="{FF2B5EF4-FFF2-40B4-BE49-F238E27FC236}">
                <a16:creationId xmlns:a16="http://schemas.microsoft.com/office/drawing/2014/main" id="{1E9CE022-496D-594E-888F-BBEB8AF963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41148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13</a:t>
            </a:r>
          </a:p>
        </p:txBody>
      </p:sp>
      <p:cxnSp>
        <p:nvCxnSpPr>
          <p:cNvPr id="17417" name="AutoShape 9">
            <a:extLst>
              <a:ext uri="{FF2B5EF4-FFF2-40B4-BE49-F238E27FC236}">
                <a16:creationId xmlns:a16="http://schemas.microsoft.com/office/drawing/2014/main" id="{27F642DD-FDA4-984E-BDC5-33624459E026}"/>
              </a:ext>
            </a:extLst>
          </p:cNvPr>
          <p:cNvCxnSpPr>
            <a:cxnSpLocks noChangeShapeType="1"/>
            <a:stCxn id="17414" idx="2"/>
            <a:endCxn id="17413" idx="0"/>
          </p:cNvCxnSpPr>
          <p:nvPr/>
        </p:nvCxnSpPr>
        <p:spPr bwMode="auto">
          <a:xfrm flipH="1">
            <a:off x="3314700" y="1905000"/>
            <a:ext cx="9144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18" name="AutoShape 10">
            <a:extLst>
              <a:ext uri="{FF2B5EF4-FFF2-40B4-BE49-F238E27FC236}">
                <a16:creationId xmlns:a16="http://schemas.microsoft.com/office/drawing/2014/main" id="{28C76AF5-4D40-9A40-9665-03BE96F3B9F1}"/>
              </a:ext>
            </a:extLst>
          </p:cNvPr>
          <p:cNvCxnSpPr>
            <a:cxnSpLocks noChangeShapeType="1"/>
            <a:stCxn id="17414" idx="2"/>
            <a:endCxn id="17415" idx="0"/>
          </p:cNvCxnSpPr>
          <p:nvPr/>
        </p:nvCxnSpPr>
        <p:spPr bwMode="auto">
          <a:xfrm>
            <a:off x="4229100" y="1905000"/>
            <a:ext cx="9144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19" name="AutoShape 11">
            <a:extLst>
              <a:ext uri="{FF2B5EF4-FFF2-40B4-BE49-F238E27FC236}">
                <a16:creationId xmlns:a16="http://schemas.microsoft.com/office/drawing/2014/main" id="{166FC4E8-0CE0-EF41-B638-64A4228F4AEF}"/>
              </a:ext>
            </a:extLst>
          </p:cNvPr>
          <p:cNvCxnSpPr>
            <a:cxnSpLocks noChangeShapeType="1"/>
            <a:stCxn id="17415" idx="2"/>
            <a:endCxn id="17411" idx="0"/>
          </p:cNvCxnSpPr>
          <p:nvPr/>
        </p:nvCxnSpPr>
        <p:spPr bwMode="auto">
          <a:xfrm>
            <a:off x="5143500" y="2743200"/>
            <a:ext cx="6096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20" name="AutoShape 12">
            <a:extLst>
              <a:ext uri="{FF2B5EF4-FFF2-40B4-BE49-F238E27FC236}">
                <a16:creationId xmlns:a16="http://schemas.microsoft.com/office/drawing/2014/main" id="{A7FCE0E9-1FD5-D34A-9F25-9BDF13962508}"/>
              </a:ext>
            </a:extLst>
          </p:cNvPr>
          <p:cNvCxnSpPr>
            <a:cxnSpLocks noChangeShapeType="1"/>
            <a:stCxn id="17411" idx="2"/>
            <a:endCxn id="17416" idx="0"/>
          </p:cNvCxnSpPr>
          <p:nvPr/>
        </p:nvCxnSpPr>
        <p:spPr bwMode="auto">
          <a:xfrm flipH="1">
            <a:off x="5295900" y="3581400"/>
            <a:ext cx="45720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21" name="AutoShape 13">
            <a:extLst>
              <a:ext uri="{FF2B5EF4-FFF2-40B4-BE49-F238E27FC236}">
                <a16:creationId xmlns:a16="http://schemas.microsoft.com/office/drawing/2014/main" id="{034D7627-6CD7-6F4C-B721-95FDD4FB1FFD}"/>
              </a:ext>
            </a:extLst>
          </p:cNvPr>
          <p:cNvCxnSpPr>
            <a:cxnSpLocks noChangeShapeType="1"/>
            <a:stCxn id="17411" idx="2"/>
            <a:endCxn id="17412" idx="0"/>
          </p:cNvCxnSpPr>
          <p:nvPr/>
        </p:nvCxnSpPr>
        <p:spPr bwMode="auto">
          <a:xfrm>
            <a:off x="5753100" y="3581400"/>
            <a:ext cx="60960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22" name="Oval 14">
            <a:extLst>
              <a:ext uri="{FF2B5EF4-FFF2-40B4-BE49-F238E27FC236}">
                <a16:creationId xmlns:a16="http://schemas.microsoft.com/office/drawing/2014/main" id="{FCADF858-AF7B-AA4E-9CA8-BD1C33956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1219200"/>
            <a:ext cx="3581400" cy="42672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53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>
            <a:extLst>
              <a:ext uri="{FF2B5EF4-FFF2-40B4-BE49-F238E27FC236}">
                <a16:creationId xmlns:a16="http://schemas.microsoft.com/office/drawing/2014/main" id="{1F2D8972-D75D-A049-BF71-D61F2082E4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4706937"/>
            <a:ext cx="76962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 dirty="0"/>
              <a:t>AVL Tree Example: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b="1" dirty="0"/>
              <a:t> Balanced!!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977B7BE5-473C-D649-82D8-2A1BE28B3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22098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14</a:t>
            </a:r>
          </a:p>
        </p:txBody>
      </p:sp>
      <p:sp>
        <p:nvSpPr>
          <p:cNvPr id="18436" name="Rectangle 4">
            <a:extLst>
              <a:ext uri="{FF2B5EF4-FFF2-40B4-BE49-F238E27FC236}">
                <a16:creationId xmlns:a16="http://schemas.microsoft.com/office/drawing/2014/main" id="{749F169F-B526-4D46-9E07-F6057BC68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1242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17</a:t>
            </a:r>
          </a:p>
        </p:txBody>
      </p:sp>
      <p:sp>
        <p:nvSpPr>
          <p:cNvPr id="18437" name="Rectangle 5">
            <a:extLst>
              <a:ext uri="{FF2B5EF4-FFF2-40B4-BE49-F238E27FC236}">
                <a16:creationId xmlns:a16="http://schemas.microsoft.com/office/drawing/2014/main" id="{8950D8E2-70DF-5A42-9C00-C5FCF58C8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30480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4</a:t>
            </a:r>
          </a:p>
        </p:txBody>
      </p:sp>
      <p:sp>
        <p:nvSpPr>
          <p:cNvPr id="18438" name="Rectangle 6">
            <a:extLst>
              <a:ext uri="{FF2B5EF4-FFF2-40B4-BE49-F238E27FC236}">
                <a16:creationId xmlns:a16="http://schemas.microsoft.com/office/drawing/2014/main" id="{514630CD-D434-A342-9A79-6C1C0D2CE6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22098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7</a:t>
            </a:r>
          </a:p>
        </p:txBody>
      </p:sp>
      <p:sp>
        <p:nvSpPr>
          <p:cNvPr id="18439" name="Rectangle 7">
            <a:extLst>
              <a:ext uri="{FF2B5EF4-FFF2-40B4-BE49-F238E27FC236}">
                <a16:creationId xmlns:a16="http://schemas.microsoft.com/office/drawing/2014/main" id="{2815CE5C-A776-E444-90D0-8D39FA2D5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13716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12</a:t>
            </a:r>
          </a:p>
        </p:txBody>
      </p:sp>
      <p:sp>
        <p:nvSpPr>
          <p:cNvPr id="18440" name="Rectangle 8">
            <a:extLst>
              <a:ext uri="{FF2B5EF4-FFF2-40B4-BE49-F238E27FC236}">
                <a16:creationId xmlns:a16="http://schemas.microsoft.com/office/drawing/2014/main" id="{0DCFA81B-0FEB-3041-9AC4-901CE01BD4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31242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13</a:t>
            </a:r>
          </a:p>
        </p:txBody>
      </p:sp>
      <p:cxnSp>
        <p:nvCxnSpPr>
          <p:cNvPr id="18441" name="AutoShape 9">
            <a:extLst>
              <a:ext uri="{FF2B5EF4-FFF2-40B4-BE49-F238E27FC236}">
                <a16:creationId xmlns:a16="http://schemas.microsoft.com/office/drawing/2014/main" id="{4D621859-DB45-D144-9757-7E21F040F3FC}"/>
              </a:ext>
            </a:extLst>
          </p:cNvPr>
          <p:cNvCxnSpPr>
            <a:cxnSpLocks noChangeShapeType="1"/>
            <a:stCxn id="18438" idx="2"/>
            <a:endCxn id="18437" idx="0"/>
          </p:cNvCxnSpPr>
          <p:nvPr/>
        </p:nvCxnSpPr>
        <p:spPr bwMode="auto">
          <a:xfrm flipH="1">
            <a:off x="2705100" y="2590800"/>
            <a:ext cx="6096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442" name="AutoShape 10">
            <a:extLst>
              <a:ext uri="{FF2B5EF4-FFF2-40B4-BE49-F238E27FC236}">
                <a16:creationId xmlns:a16="http://schemas.microsoft.com/office/drawing/2014/main" id="{6F787AE3-168F-A84E-80F5-4C58262BF323}"/>
              </a:ext>
            </a:extLst>
          </p:cNvPr>
          <p:cNvCxnSpPr>
            <a:cxnSpLocks noChangeShapeType="1"/>
            <a:stCxn id="18439" idx="2"/>
            <a:endCxn id="18435" idx="0"/>
          </p:cNvCxnSpPr>
          <p:nvPr/>
        </p:nvCxnSpPr>
        <p:spPr bwMode="auto">
          <a:xfrm>
            <a:off x="4000500" y="1752600"/>
            <a:ext cx="6096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443" name="AutoShape 11">
            <a:extLst>
              <a:ext uri="{FF2B5EF4-FFF2-40B4-BE49-F238E27FC236}">
                <a16:creationId xmlns:a16="http://schemas.microsoft.com/office/drawing/2014/main" id="{D2955E95-EDA4-704E-912C-C59F22BCFA6C}"/>
              </a:ext>
            </a:extLst>
          </p:cNvPr>
          <p:cNvCxnSpPr>
            <a:cxnSpLocks noChangeShapeType="1"/>
            <a:stCxn id="18435" idx="2"/>
            <a:endCxn id="18440" idx="0"/>
          </p:cNvCxnSpPr>
          <p:nvPr/>
        </p:nvCxnSpPr>
        <p:spPr bwMode="auto">
          <a:xfrm flipH="1">
            <a:off x="4152900" y="2590800"/>
            <a:ext cx="45720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444" name="AutoShape 12">
            <a:extLst>
              <a:ext uri="{FF2B5EF4-FFF2-40B4-BE49-F238E27FC236}">
                <a16:creationId xmlns:a16="http://schemas.microsoft.com/office/drawing/2014/main" id="{C02553AD-1C35-4541-A899-A5B6328DCB6E}"/>
              </a:ext>
            </a:extLst>
          </p:cNvPr>
          <p:cNvCxnSpPr>
            <a:cxnSpLocks noChangeShapeType="1"/>
            <a:stCxn id="18435" idx="2"/>
            <a:endCxn id="18436" idx="0"/>
          </p:cNvCxnSpPr>
          <p:nvPr/>
        </p:nvCxnSpPr>
        <p:spPr bwMode="auto">
          <a:xfrm>
            <a:off x="4610100" y="2590800"/>
            <a:ext cx="60960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445" name="AutoShape 13">
            <a:extLst>
              <a:ext uri="{FF2B5EF4-FFF2-40B4-BE49-F238E27FC236}">
                <a16:creationId xmlns:a16="http://schemas.microsoft.com/office/drawing/2014/main" id="{CACFA654-A7B0-9741-8138-29CD63967FD7}"/>
              </a:ext>
            </a:extLst>
          </p:cNvPr>
          <p:cNvCxnSpPr>
            <a:cxnSpLocks noChangeShapeType="1"/>
            <a:stCxn id="18439" idx="2"/>
            <a:endCxn id="18438" idx="0"/>
          </p:cNvCxnSpPr>
          <p:nvPr/>
        </p:nvCxnSpPr>
        <p:spPr bwMode="auto">
          <a:xfrm flipH="1">
            <a:off x="3314700" y="1752600"/>
            <a:ext cx="6858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466597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074877AA-8957-D34B-9740-07038AB89E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990600"/>
            <a:ext cx="7886700" cy="1325563"/>
          </a:xfrm>
        </p:spPr>
        <p:txBody>
          <a:bodyPr/>
          <a:lstStyle/>
          <a:p>
            <a:r>
              <a:rPr lang="en-US" altLang="en-US" dirty="0"/>
              <a:t>HOME Exercises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CEA2B6E0-0C38-E24F-9B2E-BD4BCF8DEA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2057400"/>
            <a:ext cx="9144000" cy="4525963"/>
          </a:xfrm>
        </p:spPr>
        <p:txBody>
          <a:bodyPr/>
          <a:lstStyle/>
          <a:p>
            <a:r>
              <a:rPr lang="en-US" altLang="en-US" dirty="0"/>
              <a:t>Build an AVL tree with the following values:</a:t>
            </a:r>
          </a:p>
          <a:p>
            <a:pPr lvl="1">
              <a:buFontTx/>
              <a:buNone/>
            </a:pPr>
            <a:r>
              <a:rPr lang="en-US" altLang="en-US" dirty="0"/>
              <a:t>15, 20, 24, 10, 13, 7, 30, 36, 25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32812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4">
            <a:extLst>
              <a:ext uri="{FF2B5EF4-FFF2-40B4-BE49-F238E27FC236}">
                <a16:creationId xmlns:a16="http://schemas.microsoft.com/office/drawing/2014/main" id="{1069E7AC-A6E6-A143-8F9D-F56BABE663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8382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15</a:t>
            </a:r>
          </a:p>
        </p:txBody>
      </p:sp>
      <p:sp>
        <p:nvSpPr>
          <p:cNvPr id="20485" name="Rectangle 5">
            <a:extLst>
              <a:ext uri="{FF2B5EF4-FFF2-40B4-BE49-F238E27FC236}">
                <a16:creationId xmlns:a16="http://schemas.microsoft.com/office/drawing/2014/main" id="{57C2C7C1-70FB-044E-8836-DA039BBDA2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0"/>
            <a:ext cx="7467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1" eaLnBrk="1" hangingPunct="1">
              <a:spcBef>
                <a:spcPct val="20000"/>
              </a:spcBef>
            </a:pPr>
            <a:r>
              <a:rPr lang="en-US" altLang="en-US"/>
              <a:t>15, 20, 24, 10, 13, 7, 30, 36, 25</a:t>
            </a:r>
          </a:p>
        </p:txBody>
      </p:sp>
      <p:sp>
        <p:nvSpPr>
          <p:cNvPr id="20487" name="Rectangle 7">
            <a:extLst>
              <a:ext uri="{FF2B5EF4-FFF2-40B4-BE49-F238E27FC236}">
                <a16:creationId xmlns:a16="http://schemas.microsoft.com/office/drawing/2014/main" id="{E227E411-0193-E34D-8061-2AD9F9F57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5240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20</a:t>
            </a:r>
          </a:p>
        </p:txBody>
      </p:sp>
      <p:cxnSp>
        <p:nvCxnSpPr>
          <p:cNvPr id="20488" name="AutoShape 8">
            <a:extLst>
              <a:ext uri="{FF2B5EF4-FFF2-40B4-BE49-F238E27FC236}">
                <a16:creationId xmlns:a16="http://schemas.microsoft.com/office/drawing/2014/main" id="{65D3EE0E-188F-684C-8639-C2546A8E868D}"/>
              </a:ext>
            </a:extLst>
          </p:cNvPr>
          <p:cNvCxnSpPr>
            <a:cxnSpLocks noChangeShapeType="1"/>
            <a:stCxn id="20484" idx="2"/>
            <a:endCxn id="20487" idx="0"/>
          </p:cNvCxnSpPr>
          <p:nvPr/>
        </p:nvCxnSpPr>
        <p:spPr bwMode="auto">
          <a:xfrm>
            <a:off x="1714500" y="1219200"/>
            <a:ext cx="6096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489" name="Rectangle 9">
            <a:extLst>
              <a:ext uri="{FF2B5EF4-FFF2-40B4-BE49-F238E27FC236}">
                <a16:creationId xmlns:a16="http://schemas.microsoft.com/office/drawing/2014/main" id="{83B74D11-6CC9-4547-911D-B2101494A7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22098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24</a:t>
            </a:r>
          </a:p>
        </p:txBody>
      </p:sp>
      <p:cxnSp>
        <p:nvCxnSpPr>
          <p:cNvPr id="20490" name="AutoShape 10">
            <a:extLst>
              <a:ext uri="{FF2B5EF4-FFF2-40B4-BE49-F238E27FC236}">
                <a16:creationId xmlns:a16="http://schemas.microsoft.com/office/drawing/2014/main" id="{60F5ED34-9926-3440-9024-01B36F19E5A3}"/>
              </a:ext>
            </a:extLst>
          </p:cNvPr>
          <p:cNvCxnSpPr>
            <a:cxnSpLocks noChangeShapeType="1"/>
            <a:stCxn id="20487" idx="2"/>
            <a:endCxn id="20489" idx="0"/>
          </p:cNvCxnSpPr>
          <p:nvPr/>
        </p:nvCxnSpPr>
        <p:spPr bwMode="auto">
          <a:xfrm>
            <a:off x="2324100" y="1905000"/>
            <a:ext cx="6096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491" name="Rectangle 11">
            <a:extLst>
              <a:ext uri="{FF2B5EF4-FFF2-40B4-BE49-F238E27FC236}">
                <a16:creationId xmlns:a16="http://schemas.microsoft.com/office/drawing/2014/main" id="{758978EC-D3B3-5848-A2C0-359543F078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11430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15</a:t>
            </a:r>
          </a:p>
        </p:txBody>
      </p:sp>
      <p:sp>
        <p:nvSpPr>
          <p:cNvPr id="20492" name="Rectangle 12">
            <a:extLst>
              <a:ext uri="{FF2B5EF4-FFF2-40B4-BE49-F238E27FC236}">
                <a16:creationId xmlns:a16="http://schemas.microsoft.com/office/drawing/2014/main" id="{BE167796-E1E2-CD4C-B793-14643AD22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3048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20</a:t>
            </a:r>
          </a:p>
        </p:txBody>
      </p:sp>
      <p:cxnSp>
        <p:nvCxnSpPr>
          <p:cNvPr id="20493" name="AutoShape 13">
            <a:extLst>
              <a:ext uri="{FF2B5EF4-FFF2-40B4-BE49-F238E27FC236}">
                <a16:creationId xmlns:a16="http://schemas.microsoft.com/office/drawing/2014/main" id="{499F3203-0B81-7F4D-B2D7-BDCCA3F9F484}"/>
              </a:ext>
            </a:extLst>
          </p:cNvPr>
          <p:cNvCxnSpPr>
            <a:cxnSpLocks noChangeShapeType="1"/>
            <a:stCxn id="20491" idx="0"/>
            <a:endCxn id="20492" idx="2"/>
          </p:cNvCxnSpPr>
          <p:nvPr/>
        </p:nvCxnSpPr>
        <p:spPr bwMode="auto">
          <a:xfrm flipV="1">
            <a:off x="6210300" y="685800"/>
            <a:ext cx="6096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494" name="Rectangle 14">
            <a:extLst>
              <a:ext uri="{FF2B5EF4-FFF2-40B4-BE49-F238E27FC236}">
                <a16:creationId xmlns:a16="http://schemas.microsoft.com/office/drawing/2014/main" id="{651F3BFE-797D-A545-93E5-D05AF6ED3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11430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24</a:t>
            </a:r>
          </a:p>
        </p:txBody>
      </p:sp>
      <p:cxnSp>
        <p:nvCxnSpPr>
          <p:cNvPr id="20495" name="AutoShape 15">
            <a:extLst>
              <a:ext uri="{FF2B5EF4-FFF2-40B4-BE49-F238E27FC236}">
                <a16:creationId xmlns:a16="http://schemas.microsoft.com/office/drawing/2014/main" id="{35B11A9A-7AE3-0E45-9076-97DE9FDFA52F}"/>
              </a:ext>
            </a:extLst>
          </p:cNvPr>
          <p:cNvCxnSpPr>
            <a:cxnSpLocks noChangeShapeType="1"/>
            <a:stCxn id="20492" idx="2"/>
            <a:endCxn id="20494" idx="0"/>
          </p:cNvCxnSpPr>
          <p:nvPr/>
        </p:nvCxnSpPr>
        <p:spPr bwMode="auto">
          <a:xfrm>
            <a:off x="6819900" y="685800"/>
            <a:ext cx="6096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496" name="AutoShape 16">
            <a:extLst>
              <a:ext uri="{FF2B5EF4-FFF2-40B4-BE49-F238E27FC236}">
                <a16:creationId xmlns:a16="http://schemas.microsoft.com/office/drawing/2014/main" id="{EA0E740E-61F5-7C40-899A-66DDB9522C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371600"/>
            <a:ext cx="914400" cy="381000"/>
          </a:xfrm>
          <a:prstGeom prst="rightArrow">
            <a:avLst>
              <a:gd name="adj1" fmla="val 50000"/>
              <a:gd name="adj2" fmla="val 6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7" name="Rectangle 17">
            <a:extLst>
              <a:ext uri="{FF2B5EF4-FFF2-40B4-BE49-F238E27FC236}">
                <a16:creationId xmlns:a16="http://schemas.microsoft.com/office/drawing/2014/main" id="{DE45A4C4-63EC-0F4A-ACB5-9007798AF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19050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10</a:t>
            </a:r>
          </a:p>
        </p:txBody>
      </p:sp>
      <p:cxnSp>
        <p:nvCxnSpPr>
          <p:cNvPr id="20498" name="AutoShape 18">
            <a:extLst>
              <a:ext uri="{FF2B5EF4-FFF2-40B4-BE49-F238E27FC236}">
                <a16:creationId xmlns:a16="http://schemas.microsoft.com/office/drawing/2014/main" id="{26128EAD-683C-734C-AC21-CBF35C846EDC}"/>
              </a:ext>
            </a:extLst>
          </p:cNvPr>
          <p:cNvCxnSpPr>
            <a:cxnSpLocks noChangeShapeType="1"/>
            <a:stCxn id="20491" idx="2"/>
            <a:endCxn id="20497" idx="0"/>
          </p:cNvCxnSpPr>
          <p:nvPr/>
        </p:nvCxnSpPr>
        <p:spPr bwMode="auto">
          <a:xfrm flipH="1">
            <a:off x="5600700" y="1524000"/>
            <a:ext cx="609600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499" name="Rectangle 19">
            <a:extLst>
              <a:ext uri="{FF2B5EF4-FFF2-40B4-BE49-F238E27FC236}">
                <a16:creationId xmlns:a16="http://schemas.microsoft.com/office/drawing/2014/main" id="{B2F13FDC-A754-1B4E-97E9-87E9A6DD5F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27432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13</a:t>
            </a:r>
          </a:p>
        </p:txBody>
      </p:sp>
      <p:cxnSp>
        <p:nvCxnSpPr>
          <p:cNvPr id="20500" name="AutoShape 20">
            <a:extLst>
              <a:ext uri="{FF2B5EF4-FFF2-40B4-BE49-F238E27FC236}">
                <a16:creationId xmlns:a16="http://schemas.microsoft.com/office/drawing/2014/main" id="{89CD75C5-7620-CE4F-A3BA-408A8B897A1E}"/>
              </a:ext>
            </a:extLst>
          </p:cNvPr>
          <p:cNvCxnSpPr>
            <a:cxnSpLocks noChangeShapeType="1"/>
            <a:stCxn id="20497" idx="2"/>
            <a:endCxn id="20499" idx="0"/>
          </p:cNvCxnSpPr>
          <p:nvPr/>
        </p:nvCxnSpPr>
        <p:spPr bwMode="auto">
          <a:xfrm>
            <a:off x="5600700" y="2286000"/>
            <a:ext cx="6096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501" name="AutoShape 21">
            <a:extLst>
              <a:ext uri="{FF2B5EF4-FFF2-40B4-BE49-F238E27FC236}">
                <a16:creationId xmlns:a16="http://schemas.microsoft.com/office/drawing/2014/main" id="{5EECB377-6FA8-D949-ACD2-B2D889299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2590800"/>
            <a:ext cx="457200" cy="762000"/>
          </a:xfrm>
          <a:prstGeom prst="downArrow">
            <a:avLst>
              <a:gd name="adj1" fmla="val 50000"/>
              <a:gd name="adj2" fmla="val 41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3" name="Rectangle 23">
            <a:extLst>
              <a:ext uri="{FF2B5EF4-FFF2-40B4-BE49-F238E27FC236}">
                <a16:creationId xmlns:a16="http://schemas.microsoft.com/office/drawing/2014/main" id="{FF201DFC-6659-8A4D-BAD9-744439C096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44196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15</a:t>
            </a:r>
          </a:p>
        </p:txBody>
      </p:sp>
      <p:sp>
        <p:nvSpPr>
          <p:cNvPr id="20504" name="Rectangle 24">
            <a:extLst>
              <a:ext uri="{FF2B5EF4-FFF2-40B4-BE49-F238E27FC236}">
                <a16:creationId xmlns:a16="http://schemas.microsoft.com/office/drawing/2014/main" id="{E7887EDE-4905-B247-AE5C-2B4C4421D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35814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20</a:t>
            </a:r>
          </a:p>
        </p:txBody>
      </p:sp>
      <p:cxnSp>
        <p:nvCxnSpPr>
          <p:cNvPr id="20505" name="AutoShape 25">
            <a:extLst>
              <a:ext uri="{FF2B5EF4-FFF2-40B4-BE49-F238E27FC236}">
                <a16:creationId xmlns:a16="http://schemas.microsoft.com/office/drawing/2014/main" id="{DC3D7E65-C02B-1249-AB65-55BD54BB7937}"/>
              </a:ext>
            </a:extLst>
          </p:cNvPr>
          <p:cNvCxnSpPr>
            <a:cxnSpLocks noChangeShapeType="1"/>
            <a:stCxn id="20503" idx="0"/>
            <a:endCxn id="20504" idx="2"/>
          </p:cNvCxnSpPr>
          <p:nvPr/>
        </p:nvCxnSpPr>
        <p:spPr bwMode="auto">
          <a:xfrm flipV="1">
            <a:off x="6210300" y="3962400"/>
            <a:ext cx="6096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506" name="Rectangle 26">
            <a:extLst>
              <a:ext uri="{FF2B5EF4-FFF2-40B4-BE49-F238E27FC236}">
                <a16:creationId xmlns:a16="http://schemas.microsoft.com/office/drawing/2014/main" id="{BC2502FE-014C-9940-A39A-84036D7F9C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44196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24</a:t>
            </a:r>
          </a:p>
        </p:txBody>
      </p:sp>
      <p:cxnSp>
        <p:nvCxnSpPr>
          <p:cNvPr id="20507" name="AutoShape 27">
            <a:extLst>
              <a:ext uri="{FF2B5EF4-FFF2-40B4-BE49-F238E27FC236}">
                <a16:creationId xmlns:a16="http://schemas.microsoft.com/office/drawing/2014/main" id="{DC009188-B71C-9D4A-A8D9-9DB006271BED}"/>
              </a:ext>
            </a:extLst>
          </p:cNvPr>
          <p:cNvCxnSpPr>
            <a:cxnSpLocks noChangeShapeType="1"/>
            <a:stCxn id="20504" idx="2"/>
            <a:endCxn id="20506" idx="0"/>
          </p:cNvCxnSpPr>
          <p:nvPr/>
        </p:nvCxnSpPr>
        <p:spPr bwMode="auto">
          <a:xfrm>
            <a:off x="6819900" y="3962400"/>
            <a:ext cx="6096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508" name="Rectangle 28">
            <a:extLst>
              <a:ext uri="{FF2B5EF4-FFF2-40B4-BE49-F238E27FC236}">
                <a16:creationId xmlns:a16="http://schemas.microsoft.com/office/drawing/2014/main" id="{095ECBEC-F511-A845-B3F3-B4E33A4A2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51816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13</a:t>
            </a:r>
          </a:p>
        </p:txBody>
      </p:sp>
      <p:cxnSp>
        <p:nvCxnSpPr>
          <p:cNvPr id="20509" name="AutoShape 29">
            <a:extLst>
              <a:ext uri="{FF2B5EF4-FFF2-40B4-BE49-F238E27FC236}">
                <a16:creationId xmlns:a16="http://schemas.microsoft.com/office/drawing/2014/main" id="{10DB1138-2CEF-6E48-9E73-C96AD959643E}"/>
              </a:ext>
            </a:extLst>
          </p:cNvPr>
          <p:cNvCxnSpPr>
            <a:cxnSpLocks noChangeShapeType="1"/>
            <a:stCxn id="20503" idx="2"/>
            <a:endCxn id="20508" idx="0"/>
          </p:cNvCxnSpPr>
          <p:nvPr/>
        </p:nvCxnSpPr>
        <p:spPr bwMode="auto">
          <a:xfrm flipH="1">
            <a:off x="5600700" y="4800600"/>
            <a:ext cx="609600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510" name="Rectangle 30">
            <a:extLst>
              <a:ext uri="{FF2B5EF4-FFF2-40B4-BE49-F238E27FC236}">
                <a16:creationId xmlns:a16="http://schemas.microsoft.com/office/drawing/2014/main" id="{316B5C8B-1A54-224E-A68D-8B0120CB6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60198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10</a:t>
            </a:r>
          </a:p>
        </p:txBody>
      </p:sp>
      <p:cxnSp>
        <p:nvCxnSpPr>
          <p:cNvPr id="20511" name="AutoShape 31">
            <a:extLst>
              <a:ext uri="{FF2B5EF4-FFF2-40B4-BE49-F238E27FC236}">
                <a16:creationId xmlns:a16="http://schemas.microsoft.com/office/drawing/2014/main" id="{CF6E82D7-79ED-2044-A09E-D109499E6299}"/>
              </a:ext>
            </a:extLst>
          </p:cNvPr>
          <p:cNvCxnSpPr>
            <a:cxnSpLocks noChangeShapeType="1"/>
            <a:stCxn id="20508" idx="2"/>
            <a:endCxn id="20510" idx="0"/>
          </p:cNvCxnSpPr>
          <p:nvPr/>
        </p:nvCxnSpPr>
        <p:spPr bwMode="auto">
          <a:xfrm flipH="1">
            <a:off x="5067300" y="5562600"/>
            <a:ext cx="5334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512" name="Rectangle 32">
            <a:extLst>
              <a:ext uri="{FF2B5EF4-FFF2-40B4-BE49-F238E27FC236}">
                <a16:creationId xmlns:a16="http://schemas.microsoft.com/office/drawing/2014/main" id="{FDE6BF76-0511-0041-85B7-6E9FF276C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44196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13</a:t>
            </a:r>
          </a:p>
        </p:txBody>
      </p:sp>
      <p:sp>
        <p:nvSpPr>
          <p:cNvPr id="20513" name="Rectangle 33">
            <a:extLst>
              <a:ext uri="{FF2B5EF4-FFF2-40B4-BE49-F238E27FC236}">
                <a16:creationId xmlns:a16="http://schemas.microsoft.com/office/drawing/2014/main" id="{9B13515C-6472-2349-9012-AA99A9BFF7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35814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20</a:t>
            </a:r>
          </a:p>
        </p:txBody>
      </p:sp>
      <p:cxnSp>
        <p:nvCxnSpPr>
          <p:cNvPr id="20514" name="AutoShape 34">
            <a:extLst>
              <a:ext uri="{FF2B5EF4-FFF2-40B4-BE49-F238E27FC236}">
                <a16:creationId xmlns:a16="http://schemas.microsoft.com/office/drawing/2014/main" id="{F21EB96C-1358-4A4A-A735-35F30B07967D}"/>
              </a:ext>
            </a:extLst>
          </p:cNvPr>
          <p:cNvCxnSpPr>
            <a:cxnSpLocks noChangeShapeType="1"/>
            <a:stCxn id="20512" idx="0"/>
            <a:endCxn id="20513" idx="2"/>
          </p:cNvCxnSpPr>
          <p:nvPr/>
        </p:nvCxnSpPr>
        <p:spPr bwMode="auto">
          <a:xfrm flipV="1">
            <a:off x="1866900" y="3962400"/>
            <a:ext cx="6096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515" name="Rectangle 35">
            <a:extLst>
              <a:ext uri="{FF2B5EF4-FFF2-40B4-BE49-F238E27FC236}">
                <a16:creationId xmlns:a16="http://schemas.microsoft.com/office/drawing/2014/main" id="{EAF15C62-EF6B-434C-B317-F10169FE6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44196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24</a:t>
            </a:r>
          </a:p>
        </p:txBody>
      </p:sp>
      <p:cxnSp>
        <p:nvCxnSpPr>
          <p:cNvPr id="20516" name="AutoShape 36">
            <a:extLst>
              <a:ext uri="{FF2B5EF4-FFF2-40B4-BE49-F238E27FC236}">
                <a16:creationId xmlns:a16="http://schemas.microsoft.com/office/drawing/2014/main" id="{7B5358C5-18B4-8C42-A54C-A108326E03A4}"/>
              </a:ext>
            </a:extLst>
          </p:cNvPr>
          <p:cNvCxnSpPr>
            <a:cxnSpLocks noChangeShapeType="1"/>
            <a:stCxn id="20513" idx="2"/>
            <a:endCxn id="20515" idx="0"/>
          </p:cNvCxnSpPr>
          <p:nvPr/>
        </p:nvCxnSpPr>
        <p:spPr bwMode="auto">
          <a:xfrm>
            <a:off x="2476500" y="3962400"/>
            <a:ext cx="6096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517" name="Rectangle 37">
            <a:extLst>
              <a:ext uri="{FF2B5EF4-FFF2-40B4-BE49-F238E27FC236}">
                <a16:creationId xmlns:a16="http://schemas.microsoft.com/office/drawing/2014/main" id="{684ECF53-7B75-3F40-9C0D-1EECE973D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51816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15</a:t>
            </a:r>
          </a:p>
        </p:txBody>
      </p:sp>
      <p:cxnSp>
        <p:nvCxnSpPr>
          <p:cNvPr id="20518" name="AutoShape 38">
            <a:extLst>
              <a:ext uri="{FF2B5EF4-FFF2-40B4-BE49-F238E27FC236}">
                <a16:creationId xmlns:a16="http://schemas.microsoft.com/office/drawing/2014/main" id="{277DC0EC-40AC-F242-871D-D048214C9E8E}"/>
              </a:ext>
            </a:extLst>
          </p:cNvPr>
          <p:cNvCxnSpPr>
            <a:cxnSpLocks noChangeShapeType="1"/>
            <a:stCxn id="20512" idx="2"/>
            <a:endCxn id="20517" idx="0"/>
          </p:cNvCxnSpPr>
          <p:nvPr/>
        </p:nvCxnSpPr>
        <p:spPr bwMode="auto">
          <a:xfrm>
            <a:off x="1866900" y="4800600"/>
            <a:ext cx="457200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519" name="Rectangle 39">
            <a:extLst>
              <a:ext uri="{FF2B5EF4-FFF2-40B4-BE49-F238E27FC236}">
                <a16:creationId xmlns:a16="http://schemas.microsoft.com/office/drawing/2014/main" id="{C067A254-5180-C54A-BB4E-F3D54137DB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51816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10</a:t>
            </a:r>
          </a:p>
        </p:txBody>
      </p:sp>
      <p:cxnSp>
        <p:nvCxnSpPr>
          <p:cNvPr id="20520" name="AutoShape 40">
            <a:extLst>
              <a:ext uri="{FF2B5EF4-FFF2-40B4-BE49-F238E27FC236}">
                <a16:creationId xmlns:a16="http://schemas.microsoft.com/office/drawing/2014/main" id="{4BA00D9F-CDA6-5B47-81AF-111A39C55099}"/>
              </a:ext>
            </a:extLst>
          </p:cNvPr>
          <p:cNvCxnSpPr>
            <a:cxnSpLocks noChangeShapeType="1"/>
            <a:stCxn id="20512" idx="2"/>
            <a:endCxn id="20519" idx="0"/>
          </p:cNvCxnSpPr>
          <p:nvPr/>
        </p:nvCxnSpPr>
        <p:spPr bwMode="auto">
          <a:xfrm flipH="1">
            <a:off x="1409700" y="4800600"/>
            <a:ext cx="457200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521" name="AutoShape 41">
            <a:extLst>
              <a:ext uri="{FF2B5EF4-FFF2-40B4-BE49-F238E27FC236}">
                <a16:creationId xmlns:a16="http://schemas.microsoft.com/office/drawing/2014/main" id="{FDCFD03C-9A15-9D45-ABB6-A68F5CD8A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4267200"/>
            <a:ext cx="914400" cy="381000"/>
          </a:xfrm>
          <a:prstGeom prst="leftArrow">
            <a:avLst>
              <a:gd name="adj1" fmla="val 50000"/>
              <a:gd name="adj2" fmla="val 6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55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 animBg="1"/>
      <p:bldP spid="20487" grpId="0" animBg="1"/>
      <p:bldP spid="20489" grpId="0" animBg="1"/>
      <p:bldP spid="20491" grpId="0" animBg="1"/>
      <p:bldP spid="20492" grpId="0" animBg="1"/>
      <p:bldP spid="20494" grpId="0" animBg="1"/>
      <p:bldP spid="20497" grpId="0" animBg="1"/>
      <p:bldP spid="20499" grpId="0" animBg="1"/>
      <p:bldP spid="20503" grpId="0" animBg="1"/>
      <p:bldP spid="20504" grpId="0" animBg="1"/>
      <p:bldP spid="20506" grpId="0" animBg="1"/>
      <p:bldP spid="20508" grpId="0" animBg="1"/>
      <p:bldP spid="20510" grpId="0" animBg="1"/>
      <p:bldP spid="20512" grpId="0" animBg="1"/>
      <p:bldP spid="20513" grpId="0" animBg="1"/>
      <p:bldP spid="20515" grpId="0" animBg="1"/>
      <p:bldP spid="20517" grpId="0" animBg="1"/>
      <p:bldP spid="205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4">
            <a:extLst>
              <a:ext uri="{FF2B5EF4-FFF2-40B4-BE49-F238E27FC236}">
                <a16:creationId xmlns:a16="http://schemas.microsoft.com/office/drawing/2014/main" id="{50692737-98EE-1641-997C-3C8A37C74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12954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13</a:t>
            </a:r>
          </a:p>
        </p:txBody>
      </p:sp>
      <p:sp>
        <p:nvSpPr>
          <p:cNvPr id="21509" name="Rectangle 5">
            <a:extLst>
              <a:ext uri="{FF2B5EF4-FFF2-40B4-BE49-F238E27FC236}">
                <a16:creationId xmlns:a16="http://schemas.microsoft.com/office/drawing/2014/main" id="{73F2A90F-88CB-2545-96AB-61F902ED2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4572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20</a:t>
            </a:r>
          </a:p>
        </p:txBody>
      </p:sp>
      <p:cxnSp>
        <p:nvCxnSpPr>
          <p:cNvPr id="21510" name="AutoShape 6">
            <a:extLst>
              <a:ext uri="{FF2B5EF4-FFF2-40B4-BE49-F238E27FC236}">
                <a16:creationId xmlns:a16="http://schemas.microsoft.com/office/drawing/2014/main" id="{1D03193C-B955-7345-A7DA-E7553CE9AFF6}"/>
              </a:ext>
            </a:extLst>
          </p:cNvPr>
          <p:cNvCxnSpPr>
            <a:cxnSpLocks noChangeShapeType="1"/>
            <a:stCxn id="21508" idx="0"/>
            <a:endCxn id="21509" idx="2"/>
          </p:cNvCxnSpPr>
          <p:nvPr/>
        </p:nvCxnSpPr>
        <p:spPr bwMode="auto">
          <a:xfrm flipV="1">
            <a:off x="1409700" y="838200"/>
            <a:ext cx="6096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511" name="Rectangle 7">
            <a:extLst>
              <a:ext uri="{FF2B5EF4-FFF2-40B4-BE49-F238E27FC236}">
                <a16:creationId xmlns:a16="http://schemas.microsoft.com/office/drawing/2014/main" id="{DBB2FEF4-6316-954B-B3BF-9FF6A31D0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12954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24</a:t>
            </a:r>
          </a:p>
        </p:txBody>
      </p:sp>
      <p:cxnSp>
        <p:nvCxnSpPr>
          <p:cNvPr id="21512" name="AutoShape 8">
            <a:extLst>
              <a:ext uri="{FF2B5EF4-FFF2-40B4-BE49-F238E27FC236}">
                <a16:creationId xmlns:a16="http://schemas.microsoft.com/office/drawing/2014/main" id="{AC9680ED-EAE5-BA49-A668-AA29FA5F0DB9}"/>
              </a:ext>
            </a:extLst>
          </p:cNvPr>
          <p:cNvCxnSpPr>
            <a:cxnSpLocks noChangeShapeType="1"/>
            <a:stCxn id="21509" idx="2"/>
            <a:endCxn id="21511" idx="0"/>
          </p:cNvCxnSpPr>
          <p:nvPr/>
        </p:nvCxnSpPr>
        <p:spPr bwMode="auto">
          <a:xfrm>
            <a:off x="2019300" y="838200"/>
            <a:ext cx="6096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513" name="Rectangle 9">
            <a:extLst>
              <a:ext uri="{FF2B5EF4-FFF2-40B4-BE49-F238E27FC236}">
                <a16:creationId xmlns:a16="http://schemas.microsoft.com/office/drawing/2014/main" id="{3262EF99-6D67-E943-9C93-EBD63E4B4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20574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15</a:t>
            </a:r>
          </a:p>
        </p:txBody>
      </p:sp>
      <p:cxnSp>
        <p:nvCxnSpPr>
          <p:cNvPr id="21514" name="AutoShape 10">
            <a:extLst>
              <a:ext uri="{FF2B5EF4-FFF2-40B4-BE49-F238E27FC236}">
                <a16:creationId xmlns:a16="http://schemas.microsoft.com/office/drawing/2014/main" id="{336760CF-708C-5344-AA8C-C82405767116}"/>
              </a:ext>
            </a:extLst>
          </p:cNvPr>
          <p:cNvCxnSpPr>
            <a:cxnSpLocks noChangeShapeType="1"/>
            <a:stCxn id="21508" idx="2"/>
            <a:endCxn id="21513" idx="0"/>
          </p:cNvCxnSpPr>
          <p:nvPr/>
        </p:nvCxnSpPr>
        <p:spPr bwMode="auto">
          <a:xfrm>
            <a:off x="1409700" y="1676400"/>
            <a:ext cx="457200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515" name="Rectangle 11">
            <a:extLst>
              <a:ext uri="{FF2B5EF4-FFF2-40B4-BE49-F238E27FC236}">
                <a16:creationId xmlns:a16="http://schemas.microsoft.com/office/drawing/2014/main" id="{630825A9-AB97-F044-8A2A-86D5E3755B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0574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10</a:t>
            </a:r>
          </a:p>
        </p:txBody>
      </p:sp>
      <p:cxnSp>
        <p:nvCxnSpPr>
          <p:cNvPr id="21516" name="AutoShape 12">
            <a:extLst>
              <a:ext uri="{FF2B5EF4-FFF2-40B4-BE49-F238E27FC236}">
                <a16:creationId xmlns:a16="http://schemas.microsoft.com/office/drawing/2014/main" id="{A947FE9F-6F30-B24F-9E9D-6061EDD79B8B}"/>
              </a:ext>
            </a:extLst>
          </p:cNvPr>
          <p:cNvCxnSpPr>
            <a:cxnSpLocks noChangeShapeType="1"/>
            <a:stCxn id="21508" idx="2"/>
            <a:endCxn id="21515" idx="0"/>
          </p:cNvCxnSpPr>
          <p:nvPr/>
        </p:nvCxnSpPr>
        <p:spPr bwMode="auto">
          <a:xfrm flipH="1">
            <a:off x="952500" y="1676400"/>
            <a:ext cx="457200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517" name="Rectangle 13">
            <a:extLst>
              <a:ext uri="{FF2B5EF4-FFF2-40B4-BE49-F238E27FC236}">
                <a16:creationId xmlns:a16="http://schemas.microsoft.com/office/drawing/2014/main" id="{A7318E7F-4823-0A48-8B29-8A6F68BECD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0"/>
            <a:ext cx="7467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1" eaLnBrk="1" hangingPunct="1">
              <a:spcBef>
                <a:spcPct val="20000"/>
              </a:spcBef>
            </a:pPr>
            <a:r>
              <a:rPr lang="en-US" altLang="en-US"/>
              <a:t>15, 20, 24, 10, 13, 7, 30, 36, 25</a:t>
            </a:r>
          </a:p>
        </p:txBody>
      </p:sp>
      <p:sp>
        <p:nvSpPr>
          <p:cNvPr id="21518" name="Rectangle 14">
            <a:extLst>
              <a:ext uri="{FF2B5EF4-FFF2-40B4-BE49-F238E27FC236}">
                <a16:creationId xmlns:a16="http://schemas.microsoft.com/office/drawing/2014/main" id="{3E2467A0-872C-D848-B5C2-5D72F2988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8194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7</a:t>
            </a:r>
          </a:p>
        </p:txBody>
      </p:sp>
      <p:cxnSp>
        <p:nvCxnSpPr>
          <p:cNvPr id="21519" name="AutoShape 15">
            <a:extLst>
              <a:ext uri="{FF2B5EF4-FFF2-40B4-BE49-F238E27FC236}">
                <a16:creationId xmlns:a16="http://schemas.microsoft.com/office/drawing/2014/main" id="{04FF1EA5-35F4-BF4C-A515-255493CE5C0C}"/>
              </a:ext>
            </a:extLst>
          </p:cNvPr>
          <p:cNvCxnSpPr>
            <a:cxnSpLocks noChangeShapeType="1"/>
            <a:stCxn id="21515" idx="2"/>
            <a:endCxn id="21518" idx="0"/>
          </p:cNvCxnSpPr>
          <p:nvPr/>
        </p:nvCxnSpPr>
        <p:spPr bwMode="auto">
          <a:xfrm flipH="1">
            <a:off x="419100" y="2438400"/>
            <a:ext cx="533400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520" name="AutoShape 16">
            <a:extLst>
              <a:ext uri="{FF2B5EF4-FFF2-40B4-BE49-F238E27FC236}">
                <a16:creationId xmlns:a16="http://schemas.microsoft.com/office/drawing/2014/main" id="{A31D248D-F6D9-B241-AF95-84EA92A699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371600"/>
            <a:ext cx="914400" cy="381000"/>
          </a:xfrm>
          <a:prstGeom prst="rightArrow">
            <a:avLst>
              <a:gd name="adj1" fmla="val 50000"/>
              <a:gd name="adj2" fmla="val 6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1" name="Rectangle 17">
            <a:extLst>
              <a:ext uri="{FF2B5EF4-FFF2-40B4-BE49-F238E27FC236}">
                <a16:creationId xmlns:a16="http://schemas.microsoft.com/office/drawing/2014/main" id="{2A204817-7B17-0647-AB62-8491DED1C4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7620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13</a:t>
            </a:r>
          </a:p>
        </p:txBody>
      </p:sp>
      <p:sp>
        <p:nvSpPr>
          <p:cNvPr id="21522" name="Rectangle 18">
            <a:extLst>
              <a:ext uri="{FF2B5EF4-FFF2-40B4-BE49-F238E27FC236}">
                <a16:creationId xmlns:a16="http://schemas.microsoft.com/office/drawing/2014/main" id="{F7A7593E-D3CA-694E-9708-A821D1077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13716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20</a:t>
            </a:r>
          </a:p>
        </p:txBody>
      </p:sp>
      <p:cxnSp>
        <p:nvCxnSpPr>
          <p:cNvPr id="21523" name="AutoShape 19">
            <a:extLst>
              <a:ext uri="{FF2B5EF4-FFF2-40B4-BE49-F238E27FC236}">
                <a16:creationId xmlns:a16="http://schemas.microsoft.com/office/drawing/2014/main" id="{1A7E2003-1452-E34F-B14E-91ACFFAAB014}"/>
              </a:ext>
            </a:extLst>
          </p:cNvPr>
          <p:cNvCxnSpPr>
            <a:cxnSpLocks noChangeShapeType="1"/>
            <a:stCxn id="21521" idx="2"/>
            <a:endCxn id="21522" idx="0"/>
          </p:cNvCxnSpPr>
          <p:nvPr/>
        </p:nvCxnSpPr>
        <p:spPr bwMode="auto">
          <a:xfrm>
            <a:off x="5981700" y="1143000"/>
            <a:ext cx="685800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524" name="Rectangle 20">
            <a:extLst>
              <a:ext uri="{FF2B5EF4-FFF2-40B4-BE49-F238E27FC236}">
                <a16:creationId xmlns:a16="http://schemas.microsoft.com/office/drawing/2014/main" id="{69F1DB05-CCB2-FD4E-824A-CBB02F28C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20574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24</a:t>
            </a:r>
          </a:p>
        </p:txBody>
      </p:sp>
      <p:cxnSp>
        <p:nvCxnSpPr>
          <p:cNvPr id="21525" name="AutoShape 21">
            <a:extLst>
              <a:ext uri="{FF2B5EF4-FFF2-40B4-BE49-F238E27FC236}">
                <a16:creationId xmlns:a16="http://schemas.microsoft.com/office/drawing/2014/main" id="{C9C41F87-7924-ED42-A94F-91555A4E1B0D}"/>
              </a:ext>
            </a:extLst>
          </p:cNvPr>
          <p:cNvCxnSpPr>
            <a:cxnSpLocks noChangeShapeType="1"/>
            <a:stCxn id="21522" idx="2"/>
            <a:endCxn id="21524" idx="0"/>
          </p:cNvCxnSpPr>
          <p:nvPr/>
        </p:nvCxnSpPr>
        <p:spPr bwMode="auto">
          <a:xfrm>
            <a:off x="6667500" y="1752600"/>
            <a:ext cx="6096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526" name="Rectangle 22">
            <a:extLst>
              <a:ext uri="{FF2B5EF4-FFF2-40B4-BE49-F238E27FC236}">
                <a16:creationId xmlns:a16="http://schemas.microsoft.com/office/drawing/2014/main" id="{12012666-BF33-E540-B36C-FDA715A27C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20574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15</a:t>
            </a:r>
          </a:p>
        </p:txBody>
      </p:sp>
      <p:cxnSp>
        <p:nvCxnSpPr>
          <p:cNvPr id="21527" name="AutoShape 23">
            <a:extLst>
              <a:ext uri="{FF2B5EF4-FFF2-40B4-BE49-F238E27FC236}">
                <a16:creationId xmlns:a16="http://schemas.microsoft.com/office/drawing/2014/main" id="{4CCFBBDE-4FE2-3845-AC82-F5551BAC9EBB}"/>
              </a:ext>
            </a:extLst>
          </p:cNvPr>
          <p:cNvCxnSpPr>
            <a:cxnSpLocks noChangeShapeType="1"/>
            <a:stCxn id="21521" idx="2"/>
            <a:endCxn id="21528" idx="0"/>
          </p:cNvCxnSpPr>
          <p:nvPr/>
        </p:nvCxnSpPr>
        <p:spPr bwMode="auto">
          <a:xfrm flipH="1">
            <a:off x="5372100" y="1143000"/>
            <a:ext cx="609600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528" name="Rectangle 24">
            <a:extLst>
              <a:ext uri="{FF2B5EF4-FFF2-40B4-BE49-F238E27FC236}">
                <a16:creationId xmlns:a16="http://schemas.microsoft.com/office/drawing/2014/main" id="{25414FB4-0A21-3E48-BDC1-AAD3FE41C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13716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10</a:t>
            </a:r>
          </a:p>
        </p:txBody>
      </p:sp>
      <p:cxnSp>
        <p:nvCxnSpPr>
          <p:cNvPr id="21529" name="AutoShape 25">
            <a:extLst>
              <a:ext uri="{FF2B5EF4-FFF2-40B4-BE49-F238E27FC236}">
                <a16:creationId xmlns:a16="http://schemas.microsoft.com/office/drawing/2014/main" id="{0AB345CD-32A3-FC44-BC9B-BECED8D05DF8}"/>
              </a:ext>
            </a:extLst>
          </p:cNvPr>
          <p:cNvCxnSpPr>
            <a:cxnSpLocks noChangeShapeType="1"/>
            <a:stCxn id="21522" idx="2"/>
            <a:endCxn id="21526" idx="0"/>
          </p:cNvCxnSpPr>
          <p:nvPr/>
        </p:nvCxnSpPr>
        <p:spPr bwMode="auto">
          <a:xfrm flipH="1">
            <a:off x="6134100" y="1752600"/>
            <a:ext cx="5334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530" name="Rectangle 26">
            <a:extLst>
              <a:ext uri="{FF2B5EF4-FFF2-40B4-BE49-F238E27FC236}">
                <a16:creationId xmlns:a16="http://schemas.microsoft.com/office/drawing/2014/main" id="{9EE7E1DC-E43C-AB4E-8DBC-A2951AA32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20574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7</a:t>
            </a:r>
          </a:p>
        </p:txBody>
      </p:sp>
      <p:cxnSp>
        <p:nvCxnSpPr>
          <p:cNvPr id="21531" name="AutoShape 27">
            <a:extLst>
              <a:ext uri="{FF2B5EF4-FFF2-40B4-BE49-F238E27FC236}">
                <a16:creationId xmlns:a16="http://schemas.microsoft.com/office/drawing/2014/main" id="{481DCE21-82B1-9945-B62E-2F3F627F6D26}"/>
              </a:ext>
            </a:extLst>
          </p:cNvPr>
          <p:cNvCxnSpPr>
            <a:cxnSpLocks noChangeShapeType="1"/>
            <a:stCxn id="21528" idx="2"/>
            <a:endCxn id="21530" idx="0"/>
          </p:cNvCxnSpPr>
          <p:nvPr/>
        </p:nvCxnSpPr>
        <p:spPr bwMode="auto">
          <a:xfrm flipH="1">
            <a:off x="4762500" y="1752600"/>
            <a:ext cx="6096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532" name="Rectangle 28">
            <a:extLst>
              <a:ext uri="{FF2B5EF4-FFF2-40B4-BE49-F238E27FC236}">
                <a16:creationId xmlns:a16="http://schemas.microsoft.com/office/drawing/2014/main" id="{E1264985-4059-7340-805D-5F6F1738A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27432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30</a:t>
            </a:r>
          </a:p>
        </p:txBody>
      </p:sp>
      <p:cxnSp>
        <p:nvCxnSpPr>
          <p:cNvPr id="21533" name="AutoShape 29">
            <a:extLst>
              <a:ext uri="{FF2B5EF4-FFF2-40B4-BE49-F238E27FC236}">
                <a16:creationId xmlns:a16="http://schemas.microsoft.com/office/drawing/2014/main" id="{551F1B00-924D-2D44-BC3E-A0BC9F78165B}"/>
              </a:ext>
            </a:extLst>
          </p:cNvPr>
          <p:cNvCxnSpPr>
            <a:cxnSpLocks noChangeShapeType="1"/>
            <a:stCxn id="21524" idx="2"/>
            <a:endCxn id="21532" idx="0"/>
          </p:cNvCxnSpPr>
          <p:nvPr/>
        </p:nvCxnSpPr>
        <p:spPr bwMode="auto">
          <a:xfrm>
            <a:off x="7277100" y="2438400"/>
            <a:ext cx="5334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534" name="Rectangle 30">
            <a:extLst>
              <a:ext uri="{FF2B5EF4-FFF2-40B4-BE49-F238E27FC236}">
                <a16:creationId xmlns:a16="http://schemas.microsoft.com/office/drawing/2014/main" id="{E52760B9-3DFE-724E-84FD-DD09B2360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34290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36</a:t>
            </a:r>
          </a:p>
        </p:txBody>
      </p:sp>
      <p:cxnSp>
        <p:nvCxnSpPr>
          <p:cNvPr id="21535" name="AutoShape 31">
            <a:extLst>
              <a:ext uri="{FF2B5EF4-FFF2-40B4-BE49-F238E27FC236}">
                <a16:creationId xmlns:a16="http://schemas.microsoft.com/office/drawing/2014/main" id="{D3288217-CEB5-FE42-B7FC-7441CFC257F6}"/>
              </a:ext>
            </a:extLst>
          </p:cNvPr>
          <p:cNvCxnSpPr>
            <a:cxnSpLocks noChangeShapeType="1"/>
            <a:stCxn id="21532" idx="2"/>
            <a:endCxn id="21534" idx="0"/>
          </p:cNvCxnSpPr>
          <p:nvPr/>
        </p:nvCxnSpPr>
        <p:spPr bwMode="auto">
          <a:xfrm>
            <a:off x="7810500" y="3124200"/>
            <a:ext cx="5334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536" name="Rectangle 32">
            <a:extLst>
              <a:ext uri="{FF2B5EF4-FFF2-40B4-BE49-F238E27FC236}">
                <a16:creationId xmlns:a16="http://schemas.microsoft.com/office/drawing/2014/main" id="{CA4840FF-3EC4-9D40-AE57-514F081571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34290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13</a:t>
            </a:r>
          </a:p>
        </p:txBody>
      </p:sp>
      <p:sp>
        <p:nvSpPr>
          <p:cNvPr id="21537" name="Rectangle 33">
            <a:extLst>
              <a:ext uri="{FF2B5EF4-FFF2-40B4-BE49-F238E27FC236}">
                <a16:creationId xmlns:a16="http://schemas.microsoft.com/office/drawing/2014/main" id="{AEF7D1A3-EE22-3542-A9AC-3BE63A6CC9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40386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20</a:t>
            </a:r>
          </a:p>
        </p:txBody>
      </p:sp>
      <p:cxnSp>
        <p:nvCxnSpPr>
          <p:cNvPr id="21538" name="AutoShape 34">
            <a:extLst>
              <a:ext uri="{FF2B5EF4-FFF2-40B4-BE49-F238E27FC236}">
                <a16:creationId xmlns:a16="http://schemas.microsoft.com/office/drawing/2014/main" id="{89260290-5552-1F4C-9FC2-E1EC83001E56}"/>
              </a:ext>
            </a:extLst>
          </p:cNvPr>
          <p:cNvCxnSpPr>
            <a:cxnSpLocks noChangeShapeType="1"/>
            <a:stCxn id="21536" idx="2"/>
            <a:endCxn id="21537" idx="0"/>
          </p:cNvCxnSpPr>
          <p:nvPr/>
        </p:nvCxnSpPr>
        <p:spPr bwMode="auto">
          <a:xfrm>
            <a:off x="3771900" y="3810000"/>
            <a:ext cx="685800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539" name="Rectangle 35">
            <a:extLst>
              <a:ext uri="{FF2B5EF4-FFF2-40B4-BE49-F238E27FC236}">
                <a16:creationId xmlns:a16="http://schemas.microsoft.com/office/drawing/2014/main" id="{D8A863C4-06C7-9F45-96C7-40C9A9B5E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47244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30</a:t>
            </a:r>
          </a:p>
        </p:txBody>
      </p:sp>
      <p:cxnSp>
        <p:nvCxnSpPr>
          <p:cNvPr id="21540" name="AutoShape 36">
            <a:extLst>
              <a:ext uri="{FF2B5EF4-FFF2-40B4-BE49-F238E27FC236}">
                <a16:creationId xmlns:a16="http://schemas.microsoft.com/office/drawing/2014/main" id="{D0EE3B45-A969-7742-9AA5-89E5A71570B0}"/>
              </a:ext>
            </a:extLst>
          </p:cNvPr>
          <p:cNvCxnSpPr>
            <a:cxnSpLocks noChangeShapeType="1"/>
            <a:stCxn id="21537" idx="2"/>
            <a:endCxn id="21539" idx="0"/>
          </p:cNvCxnSpPr>
          <p:nvPr/>
        </p:nvCxnSpPr>
        <p:spPr bwMode="auto">
          <a:xfrm>
            <a:off x="4457700" y="4419600"/>
            <a:ext cx="6096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541" name="Rectangle 37">
            <a:extLst>
              <a:ext uri="{FF2B5EF4-FFF2-40B4-BE49-F238E27FC236}">
                <a16:creationId xmlns:a16="http://schemas.microsoft.com/office/drawing/2014/main" id="{78BF0058-5D23-244D-92CF-0E3B324C8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47244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15</a:t>
            </a:r>
          </a:p>
        </p:txBody>
      </p:sp>
      <p:cxnSp>
        <p:nvCxnSpPr>
          <p:cNvPr id="21542" name="AutoShape 38">
            <a:extLst>
              <a:ext uri="{FF2B5EF4-FFF2-40B4-BE49-F238E27FC236}">
                <a16:creationId xmlns:a16="http://schemas.microsoft.com/office/drawing/2014/main" id="{D3D57FAE-5953-4C4F-A398-6C0074C4E02D}"/>
              </a:ext>
            </a:extLst>
          </p:cNvPr>
          <p:cNvCxnSpPr>
            <a:cxnSpLocks noChangeShapeType="1"/>
            <a:stCxn id="21536" idx="2"/>
            <a:endCxn id="21543" idx="0"/>
          </p:cNvCxnSpPr>
          <p:nvPr/>
        </p:nvCxnSpPr>
        <p:spPr bwMode="auto">
          <a:xfrm flipH="1">
            <a:off x="3162300" y="3810000"/>
            <a:ext cx="609600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543" name="Rectangle 39">
            <a:extLst>
              <a:ext uri="{FF2B5EF4-FFF2-40B4-BE49-F238E27FC236}">
                <a16:creationId xmlns:a16="http://schemas.microsoft.com/office/drawing/2014/main" id="{F2960113-DE05-B047-BB94-6C55A974A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40386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10</a:t>
            </a:r>
          </a:p>
        </p:txBody>
      </p:sp>
      <p:cxnSp>
        <p:nvCxnSpPr>
          <p:cNvPr id="21544" name="AutoShape 40">
            <a:extLst>
              <a:ext uri="{FF2B5EF4-FFF2-40B4-BE49-F238E27FC236}">
                <a16:creationId xmlns:a16="http://schemas.microsoft.com/office/drawing/2014/main" id="{5E73F192-EF08-E546-AEE4-48DB1DEEDBB7}"/>
              </a:ext>
            </a:extLst>
          </p:cNvPr>
          <p:cNvCxnSpPr>
            <a:cxnSpLocks noChangeShapeType="1"/>
            <a:stCxn id="21537" idx="2"/>
            <a:endCxn id="21541" idx="0"/>
          </p:cNvCxnSpPr>
          <p:nvPr/>
        </p:nvCxnSpPr>
        <p:spPr bwMode="auto">
          <a:xfrm flipH="1">
            <a:off x="3924300" y="4419600"/>
            <a:ext cx="5334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545" name="Rectangle 41">
            <a:extLst>
              <a:ext uri="{FF2B5EF4-FFF2-40B4-BE49-F238E27FC236}">
                <a16:creationId xmlns:a16="http://schemas.microsoft.com/office/drawing/2014/main" id="{82301F53-DA53-504C-B87D-DC81CB5DF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47244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7</a:t>
            </a:r>
          </a:p>
        </p:txBody>
      </p:sp>
      <p:cxnSp>
        <p:nvCxnSpPr>
          <p:cNvPr id="21546" name="AutoShape 42">
            <a:extLst>
              <a:ext uri="{FF2B5EF4-FFF2-40B4-BE49-F238E27FC236}">
                <a16:creationId xmlns:a16="http://schemas.microsoft.com/office/drawing/2014/main" id="{432B962E-FEAD-5743-A587-16D01CF61C0C}"/>
              </a:ext>
            </a:extLst>
          </p:cNvPr>
          <p:cNvCxnSpPr>
            <a:cxnSpLocks noChangeShapeType="1"/>
            <a:stCxn id="21543" idx="2"/>
            <a:endCxn id="21545" idx="0"/>
          </p:cNvCxnSpPr>
          <p:nvPr/>
        </p:nvCxnSpPr>
        <p:spPr bwMode="auto">
          <a:xfrm flipH="1">
            <a:off x="2552700" y="4419600"/>
            <a:ext cx="6096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547" name="Rectangle 43">
            <a:extLst>
              <a:ext uri="{FF2B5EF4-FFF2-40B4-BE49-F238E27FC236}">
                <a16:creationId xmlns:a16="http://schemas.microsoft.com/office/drawing/2014/main" id="{1561787A-D33E-494A-8E55-83AD609D08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54102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36</a:t>
            </a:r>
          </a:p>
        </p:txBody>
      </p:sp>
      <p:cxnSp>
        <p:nvCxnSpPr>
          <p:cNvPr id="21548" name="AutoShape 44">
            <a:extLst>
              <a:ext uri="{FF2B5EF4-FFF2-40B4-BE49-F238E27FC236}">
                <a16:creationId xmlns:a16="http://schemas.microsoft.com/office/drawing/2014/main" id="{7C75E8E2-D5C6-DA47-B305-D8737B115D7E}"/>
              </a:ext>
            </a:extLst>
          </p:cNvPr>
          <p:cNvCxnSpPr>
            <a:cxnSpLocks noChangeShapeType="1"/>
            <a:stCxn id="21539" idx="2"/>
            <a:endCxn id="21547" idx="0"/>
          </p:cNvCxnSpPr>
          <p:nvPr/>
        </p:nvCxnSpPr>
        <p:spPr bwMode="auto">
          <a:xfrm>
            <a:off x="5067300" y="5105400"/>
            <a:ext cx="5334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549" name="Rectangle 45">
            <a:extLst>
              <a:ext uri="{FF2B5EF4-FFF2-40B4-BE49-F238E27FC236}">
                <a16:creationId xmlns:a16="http://schemas.microsoft.com/office/drawing/2014/main" id="{A218E0BB-AAB9-6B40-A0BC-06689298A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54102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24</a:t>
            </a:r>
          </a:p>
        </p:txBody>
      </p:sp>
      <p:cxnSp>
        <p:nvCxnSpPr>
          <p:cNvPr id="21550" name="AutoShape 46">
            <a:extLst>
              <a:ext uri="{FF2B5EF4-FFF2-40B4-BE49-F238E27FC236}">
                <a16:creationId xmlns:a16="http://schemas.microsoft.com/office/drawing/2014/main" id="{69259F56-797C-5045-AF1B-C714309D5A9C}"/>
              </a:ext>
            </a:extLst>
          </p:cNvPr>
          <p:cNvCxnSpPr>
            <a:cxnSpLocks noChangeShapeType="1"/>
            <a:stCxn id="21539" idx="2"/>
            <a:endCxn id="21549" idx="0"/>
          </p:cNvCxnSpPr>
          <p:nvPr/>
        </p:nvCxnSpPr>
        <p:spPr bwMode="auto">
          <a:xfrm flipH="1">
            <a:off x="4686300" y="5105400"/>
            <a:ext cx="3810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551" name="AutoShape 47">
            <a:extLst>
              <a:ext uri="{FF2B5EF4-FFF2-40B4-BE49-F238E27FC236}">
                <a16:creationId xmlns:a16="http://schemas.microsoft.com/office/drawing/2014/main" id="{D2856AB6-2BC3-494B-AE51-BA5D0B4BD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3124200"/>
            <a:ext cx="381000" cy="762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7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8" grpId="0" animBg="1"/>
      <p:bldP spid="21521" grpId="0" animBg="1"/>
      <p:bldP spid="21522" grpId="0" animBg="1"/>
      <p:bldP spid="21524" grpId="0" animBg="1"/>
      <p:bldP spid="21526" grpId="0" animBg="1"/>
      <p:bldP spid="21528" grpId="0" animBg="1"/>
      <p:bldP spid="21530" grpId="0" animBg="1"/>
      <p:bldP spid="21532" grpId="0" animBg="1"/>
      <p:bldP spid="21534" grpId="0" animBg="1"/>
      <p:bldP spid="21536" grpId="0" animBg="1"/>
      <p:bldP spid="21537" grpId="0" animBg="1"/>
      <p:bldP spid="21539" grpId="0" animBg="1"/>
      <p:bldP spid="21541" grpId="0" animBg="1"/>
      <p:bldP spid="21543" grpId="0" animBg="1"/>
      <p:bldP spid="21545" grpId="0" animBg="1"/>
      <p:bldP spid="21547" grpId="0" animBg="1"/>
      <p:bldP spid="2154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4">
            <a:extLst>
              <a:ext uri="{FF2B5EF4-FFF2-40B4-BE49-F238E27FC236}">
                <a16:creationId xmlns:a16="http://schemas.microsoft.com/office/drawing/2014/main" id="{F71CCDEC-2DD9-B94B-96EA-C3F054E48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6096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13</a:t>
            </a:r>
          </a:p>
        </p:txBody>
      </p:sp>
      <p:sp>
        <p:nvSpPr>
          <p:cNvPr id="22533" name="Rectangle 5">
            <a:extLst>
              <a:ext uri="{FF2B5EF4-FFF2-40B4-BE49-F238E27FC236}">
                <a16:creationId xmlns:a16="http://schemas.microsoft.com/office/drawing/2014/main" id="{A2ACC0FC-D0F9-1947-9107-8CA5D29E5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12192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20</a:t>
            </a:r>
          </a:p>
        </p:txBody>
      </p:sp>
      <p:cxnSp>
        <p:nvCxnSpPr>
          <p:cNvPr id="22534" name="AutoShape 6">
            <a:extLst>
              <a:ext uri="{FF2B5EF4-FFF2-40B4-BE49-F238E27FC236}">
                <a16:creationId xmlns:a16="http://schemas.microsoft.com/office/drawing/2014/main" id="{84A96486-9B90-644B-955A-0FADD176BD00}"/>
              </a:ext>
            </a:extLst>
          </p:cNvPr>
          <p:cNvCxnSpPr>
            <a:cxnSpLocks noChangeShapeType="1"/>
            <a:stCxn id="22532" idx="2"/>
            <a:endCxn id="22533" idx="0"/>
          </p:cNvCxnSpPr>
          <p:nvPr/>
        </p:nvCxnSpPr>
        <p:spPr bwMode="auto">
          <a:xfrm>
            <a:off x="1714500" y="990600"/>
            <a:ext cx="685800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535" name="Rectangle 7">
            <a:extLst>
              <a:ext uri="{FF2B5EF4-FFF2-40B4-BE49-F238E27FC236}">
                <a16:creationId xmlns:a16="http://schemas.microsoft.com/office/drawing/2014/main" id="{422676D5-BE06-254D-AA8E-4F92F9D351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19050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30</a:t>
            </a:r>
          </a:p>
        </p:txBody>
      </p:sp>
      <p:cxnSp>
        <p:nvCxnSpPr>
          <p:cNvPr id="22536" name="AutoShape 8">
            <a:extLst>
              <a:ext uri="{FF2B5EF4-FFF2-40B4-BE49-F238E27FC236}">
                <a16:creationId xmlns:a16="http://schemas.microsoft.com/office/drawing/2014/main" id="{61BF5ACD-0073-2741-9D2D-26EE21E5358A}"/>
              </a:ext>
            </a:extLst>
          </p:cNvPr>
          <p:cNvCxnSpPr>
            <a:cxnSpLocks noChangeShapeType="1"/>
            <a:stCxn id="22533" idx="2"/>
            <a:endCxn id="22535" idx="0"/>
          </p:cNvCxnSpPr>
          <p:nvPr/>
        </p:nvCxnSpPr>
        <p:spPr bwMode="auto">
          <a:xfrm>
            <a:off x="2400300" y="1600200"/>
            <a:ext cx="6096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537" name="Rectangle 9">
            <a:extLst>
              <a:ext uri="{FF2B5EF4-FFF2-40B4-BE49-F238E27FC236}">
                <a16:creationId xmlns:a16="http://schemas.microsoft.com/office/drawing/2014/main" id="{5E34DCF9-EC2F-554D-BE13-4194ED47C0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19050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15</a:t>
            </a:r>
          </a:p>
        </p:txBody>
      </p:sp>
      <p:cxnSp>
        <p:nvCxnSpPr>
          <p:cNvPr id="22538" name="AutoShape 10">
            <a:extLst>
              <a:ext uri="{FF2B5EF4-FFF2-40B4-BE49-F238E27FC236}">
                <a16:creationId xmlns:a16="http://schemas.microsoft.com/office/drawing/2014/main" id="{CA8AB439-3317-904D-95EB-D29EE66D1147}"/>
              </a:ext>
            </a:extLst>
          </p:cNvPr>
          <p:cNvCxnSpPr>
            <a:cxnSpLocks noChangeShapeType="1"/>
            <a:stCxn id="22532" idx="2"/>
            <a:endCxn id="22539" idx="0"/>
          </p:cNvCxnSpPr>
          <p:nvPr/>
        </p:nvCxnSpPr>
        <p:spPr bwMode="auto">
          <a:xfrm flipH="1">
            <a:off x="1104900" y="990600"/>
            <a:ext cx="609600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539" name="Rectangle 11">
            <a:extLst>
              <a:ext uri="{FF2B5EF4-FFF2-40B4-BE49-F238E27FC236}">
                <a16:creationId xmlns:a16="http://schemas.microsoft.com/office/drawing/2014/main" id="{1882851D-E2EE-AD4F-B8D9-874348D7E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2192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10</a:t>
            </a:r>
          </a:p>
        </p:txBody>
      </p:sp>
      <p:cxnSp>
        <p:nvCxnSpPr>
          <p:cNvPr id="22540" name="AutoShape 12">
            <a:extLst>
              <a:ext uri="{FF2B5EF4-FFF2-40B4-BE49-F238E27FC236}">
                <a16:creationId xmlns:a16="http://schemas.microsoft.com/office/drawing/2014/main" id="{48D08B27-BCCD-8247-9FC9-6B2C07E90A84}"/>
              </a:ext>
            </a:extLst>
          </p:cNvPr>
          <p:cNvCxnSpPr>
            <a:cxnSpLocks noChangeShapeType="1"/>
            <a:stCxn id="22533" idx="2"/>
            <a:endCxn id="22537" idx="0"/>
          </p:cNvCxnSpPr>
          <p:nvPr/>
        </p:nvCxnSpPr>
        <p:spPr bwMode="auto">
          <a:xfrm flipH="1">
            <a:off x="1866900" y="1600200"/>
            <a:ext cx="5334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541" name="Rectangle 13">
            <a:extLst>
              <a:ext uri="{FF2B5EF4-FFF2-40B4-BE49-F238E27FC236}">
                <a16:creationId xmlns:a16="http://schemas.microsoft.com/office/drawing/2014/main" id="{F4DD5DF9-36E7-6847-83BF-5F26F7438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9050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7</a:t>
            </a:r>
          </a:p>
        </p:txBody>
      </p:sp>
      <p:cxnSp>
        <p:nvCxnSpPr>
          <p:cNvPr id="22542" name="AutoShape 14">
            <a:extLst>
              <a:ext uri="{FF2B5EF4-FFF2-40B4-BE49-F238E27FC236}">
                <a16:creationId xmlns:a16="http://schemas.microsoft.com/office/drawing/2014/main" id="{0DEB8074-22AF-1145-809A-78356A1A98B5}"/>
              </a:ext>
            </a:extLst>
          </p:cNvPr>
          <p:cNvCxnSpPr>
            <a:cxnSpLocks noChangeShapeType="1"/>
            <a:stCxn id="22539" idx="2"/>
            <a:endCxn id="22541" idx="0"/>
          </p:cNvCxnSpPr>
          <p:nvPr/>
        </p:nvCxnSpPr>
        <p:spPr bwMode="auto">
          <a:xfrm flipH="1">
            <a:off x="495300" y="1600200"/>
            <a:ext cx="6096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543" name="Rectangle 15">
            <a:extLst>
              <a:ext uri="{FF2B5EF4-FFF2-40B4-BE49-F238E27FC236}">
                <a16:creationId xmlns:a16="http://schemas.microsoft.com/office/drawing/2014/main" id="{1B1645B1-91EC-8C40-BB26-121ADA15A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25908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36</a:t>
            </a:r>
          </a:p>
        </p:txBody>
      </p:sp>
      <p:cxnSp>
        <p:nvCxnSpPr>
          <p:cNvPr id="22544" name="AutoShape 16">
            <a:extLst>
              <a:ext uri="{FF2B5EF4-FFF2-40B4-BE49-F238E27FC236}">
                <a16:creationId xmlns:a16="http://schemas.microsoft.com/office/drawing/2014/main" id="{0F456FE1-F2E7-7649-946C-388A7E08ABB5}"/>
              </a:ext>
            </a:extLst>
          </p:cNvPr>
          <p:cNvCxnSpPr>
            <a:cxnSpLocks noChangeShapeType="1"/>
            <a:stCxn id="22535" idx="2"/>
            <a:endCxn id="22543" idx="0"/>
          </p:cNvCxnSpPr>
          <p:nvPr/>
        </p:nvCxnSpPr>
        <p:spPr bwMode="auto">
          <a:xfrm>
            <a:off x="3009900" y="2286000"/>
            <a:ext cx="5334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545" name="Rectangle 17">
            <a:extLst>
              <a:ext uri="{FF2B5EF4-FFF2-40B4-BE49-F238E27FC236}">
                <a16:creationId xmlns:a16="http://schemas.microsoft.com/office/drawing/2014/main" id="{DFF61D49-5691-2440-8D55-88BC36D6A8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25908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24</a:t>
            </a:r>
          </a:p>
        </p:txBody>
      </p:sp>
      <p:cxnSp>
        <p:nvCxnSpPr>
          <p:cNvPr id="22546" name="AutoShape 18">
            <a:extLst>
              <a:ext uri="{FF2B5EF4-FFF2-40B4-BE49-F238E27FC236}">
                <a16:creationId xmlns:a16="http://schemas.microsoft.com/office/drawing/2014/main" id="{0F760D35-BCF4-7446-BBF7-05231E0A2A3C}"/>
              </a:ext>
            </a:extLst>
          </p:cNvPr>
          <p:cNvCxnSpPr>
            <a:cxnSpLocks noChangeShapeType="1"/>
            <a:stCxn id="22535" idx="2"/>
            <a:endCxn id="22545" idx="0"/>
          </p:cNvCxnSpPr>
          <p:nvPr/>
        </p:nvCxnSpPr>
        <p:spPr bwMode="auto">
          <a:xfrm flipH="1">
            <a:off x="2628900" y="2286000"/>
            <a:ext cx="3810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547" name="Rectangle 19">
            <a:extLst>
              <a:ext uri="{FF2B5EF4-FFF2-40B4-BE49-F238E27FC236}">
                <a16:creationId xmlns:a16="http://schemas.microsoft.com/office/drawing/2014/main" id="{1C1E5FA0-8DE1-9347-B5E4-85BA5FD11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0"/>
            <a:ext cx="7467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1" eaLnBrk="1" hangingPunct="1">
              <a:spcBef>
                <a:spcPct val="20000"/>
              </a:spcBef>
            </a:pPr>
            <a:r>
              <a:rPr lang="en-US" altLang="en-US"/>
              <a:t>15, 20, 24, 10, 13, 7, 30, 36, 25</a:t>
            </a:r>
          </a:p>
        </p:txBody>
      </p:sp>
      <p:sp>
        <p:nvSpPr>
          <p:cNvPr id="22548" name="Rectangle 20">
            <a:extLst>
              <a:ext uri="{FF2B5EF4-FFF2-40B4-BE49-F238E27FC236}">
                <a16:creationId xmlns:a16="http://schemas.microsoft.com/office/drawing/2014/main" id="{B09C768C-F015-8E43-B4E4-161643E245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33528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25</a:t>
            </a:r>
          </a:p>
        </p:txBody>
      </p:sp>
      <p:cxnSp>
        <p:nvCxnSpPr>
          <p:cNvPr id="22549" name="AutoShape 21">
            <a:extLst>
              <a:ext uri="{FF2B5EF4-FFF2-40B4-BE49-F238E27FC236}">
                <a16:creationId xmlns:a16="http://schemas.microsoft.com/office/drawing/2014/main" id="{E525F9AE-8FC9-BC48-AE30-9CBFB3358F84}"/>
              </a:ext>
            </a:extLst>
          </p:cNvPr>
          <p:cNvCxnSpPr>
            <a:cxnSpLocks noChangeShapeType="1"/>
            <a:stCxn id="22545" idx="2"/>
            <a:endCxn id="22548" idx="0"/>
          </p:cNvCxnSpPr>
          <p:nvPr/>
        </p:nvCxnSpPr>
        <p:spPr bwMode="auto">
          <a:xfrm>
            <a:off x="2628900" y="2971800"/>
            <a:ext cx="381000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550" name="AutoShape 22">
            <a:extLst>
              <a:ext uri="{FF2B5EF4-FFF2-40B4-BE49-F238E27FC236}">
                <a16:creationId xmlns:a16="http://schemas.microsoft.com/office/drawing/2014/main" id="{5FE80454-F54D-154C-A515-F76A2BC5FB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371600"/>
            <a:ext cx="914400" cy="381000"/>
          </a:xfrm>
          <a:prstGeom prst="rightArrow">
            <a:avLst>
              <a:gd name="adj1" fmla="val 50000"/>
              <a:gd name="adj2" fmla="val 6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51" name="Rectangle 23">
            <a:extLst>
              <a:ext uri="{FF2B5EF4-FFF2-40B4-BE49-F238E27FC236}">
                <a16:creationId xmlns:a16="http://schemas.microsoft.com/office/drawing/2014/main" id="{ECF4FA61-B433-FA45-83B9-F265A6EBA2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6096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13</a:t>
            </a:r>
          </a:p>
        </p:txBody>
      </p:sp>
      <p:sp>
        <p:nvSpPr>
          <p:cNvPr id="22552" name="Rectangle 24">
            <a:extLst>
              <a:ext uri="{FF2B5EF4-FFF2-40B4-BE49-F238E27FC236}">
                <a16:creationId xmlns:a16="http://schemas.microsoft.com/office/drawing/2014/main" id="{85589D12-166F-3E48-ACD0-DEBD382AA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12192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20</a:t>
            </a:r>
          </a:p>
        </p:txBody>
      </p:sp>
      <p:cxnSp>
        <p:nvCxnSpPr>
          <p:cNvPr id="22553" name="AutoShape 25">
            <a:extLst>
              <a:ext uri="{FF2B5EF4-FFF2-40B4-BE49-F238E27FC236}">
                <a16:creationId xmlns:a16="http://schemas.microsoft.com/office/drawing/2014/main" id="{2A971085-5A51-094F-968B-E6D9D2D9EB02}"/>
              </a:ext>
            </a:extLst>
          </p:cNvPr>
          <p:cNvCxnSpPr>
            <a:cxnSpLocks noChangeShapeType="1"/>
            <a:stCxn id="22551" idx="2"/>
            <a:endCxn id="22552" idx="0"/>
          </p:cNvCxnSpPr>
          <p:nvPr/>
        </p:nvCxnSpPr>
        <p:spPr bwMode="auto">
          <a:xfrm>
            <a:off x="6057900" y="990600"/>
            <a:ext cx="685800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554" name="Rectangle 26">
            <a:extLst>
              <a:ext uri="{FF2B5EF4-FFF2-40B4-BE49-F238E27FC236}">
                <a16:creationId xmlns:a16="http://schemas.microsoft.com/office/drawing/2014/main" id="{CB5871BE-5399-284C-A682-5344CA7E0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25908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30</a:t>
            </a:r>
          </a:p>
        </p:txBody>
      </p:sp>
      <p:sp>
        <p:nvSpPr>
          <p:cNvPr id="22556" name="Rectangle 28">
            <a:extLst>
              <a:ext uri="{FF2B5EF4-FFF2-40B4-BE49-F238E27FC236}">
                <a16:creationId xmlns:a16="http://schemas.microsoft.com/office/drawing/2014/main" id="{F9D05348-FF8F-1B4E-9457-A32ADABB6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19050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15</a:t>
            </a:r>
          </a:p>
        </p:txBody>
      </p:sp>
      <p:cxnSp>
        <p:nvCxnSpPr>
          <p:cNvPr id="22557" name="AutoShape 29">
            <a:extLst>
              <a:ext uri="{FF2B5EF4-FFF2-40B4-BE49-F238E27FC236}">
                <a16:creationId xmlns:a16="http://schemas.microsoft.com/office/drawing/2014/main" id="{856A0773-F6FB-6144-B099-28C96DCF8A92}"/>
              </a:ext>
            </a:extLst>
          </p:cNvPr>
          <p:cNvCxnSpPr>
            <a:cxnSpLocks noChangeShapeType="1"/>
            <a:stCxn id="22551" idx="2"/>
            <a:endCxn id="22558" idx="0"/>
          </p:cNvCxnSpPr>
          <p:nvPr/>
        </p:nvCxnSpPr>
        <p:spPr bwMode="auto">
          <a:xfrm flipH="1">
            <a:off x="5448300" y="990600"/>
            <a:ext cx="609600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558" name="Rectangle 30">
            <a:extLst>
              <a:ext uri="{FF2B5EF4-FFF2-40B4-BE49-F238E27FC236}">
                <a16:creationId xmlns:a16="http://schemas.microsoft.com/office/drawing/2014/main" id="{624D2000-CDA4-FF40-989D-35F56C47B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12192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10</a:t>
            </a:r>
          </a:p>
        </p:txBody>
      </p:sp>
      <p:cxnSp>
        <p:nvCxnSpPr>
          <p:cNvPr id="22559" name="AutoShape 31">
            <a:extLst>
              <a:ext uri="{FF2B5EF4-FFF2-40B4-BE49-F238E27FC236}">
                <a16:creationId xmlns:a16="http://schemas.microsoft.com/office/drawing/2014/main" id="{4B5D38CD-3AC8-6C4C-8409-84B3A49796CC}"/>
              </a:ext>
            </a:extLst>
          </p:cNvPr>
          <p:cNvCxnSpPr>
            <a:cxnSpLocks noChangeShapeType="1"/>
            <a:stCxn id="22552" idx="2"/>
            <a:endCxn id="22556" idx="0"/>
          </p:cNvCxnSpPr>
          <p:nvPr/>
        </p:nvCxnSpPr>
        <p:spPr bwMode="auto">
          <a:xfrm flipH="1">
            <a:off x="6210300" y="1600200"/>
            <a:ext cx="5334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560" name="Rectangle 32">
            <a:extLst>
              <a:ext uri="{FF2B5EF4-FFF2-40B4-BE49-F238E27FC236}">
                <a16:creationId xmlns:a16="http://schemas.microsoft.com/office/drawing/2014/main" id="{0DA15B5D-53B9-E048-A717-89039A6A3B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9050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7</a:t>
            </a:r>
          </a:p>
        </p:txBody>
      </p:sp>
      <p:cxnSp>
        <p:nvCxnSpPr>
          <p:cNvPr id="22561" name="AutoShape 33">
            <a:extLst>
              <a:ext uri="{FF2B5EF4-FFF2-40B4-BE49-F238E27FC236}">
                <a16:creationId xmlns:a16="http://schemas.microsoft.com/office/drawing/2014/main" id="{C4AB35A5-8FF2-664A-BDA6-9B51E9FCD3EA}"/>
              </a:ext>
            </a:extLst>
          </p:cNvPr>
          <p:cNvCxnSpPr>
            <a:cxnSpLocks noChangeShapeType="1"/>
            <a:stCxn id="22558" idx="2"/>
            <a:endCxn id="22560" idx="0"/>
          </p:cNvCxnSpPr>
          <p:nvPr/>
        </p:nvCxnSpPr>
        <p:spPr bwMode="auto">
          <a:xfrm flipH="1">
            <a:off x="4838700" y="1600200"/>
            <a:ext cx="6096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562" name="Rectangle 34">
            <a:extLst>
              <a:ext uri="{FF2B5EF4-FFF2-40B4-BE49-F238E27FC236}">
                <a16:creationId xmlns:a16="http://schemas.microsoft.com/office/drawing/2014/main" id="{04016729-2683-D54C-94B7-AB51C9AD5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33528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36</a:t>
            </a:r>
          </a:p>
        </p:txBody>
      </p:sp>
      <p:sp>
        <p:nvSpPr>
          <p:cNvPr id="22564" name="Rectangle 36">
            <a:extLst>
              <a:ext uri="{FF2B5EF4-FFF2-40B4-BE49-F238E27FC236}">
                <a16:creationId xmlns:a16="http://schemas.microsoft.com/office/drawing/2014/main" id="{754A0F1D-C95C-BB41-A89D-01BC439ED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19050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24</a:t>
            </a:r>
          </a:p>
        </p:txBody>
      </p:sp>
      <p:sp>
        <p:nvSpPr>
          <p:cNvPr id="22566" name="Rectangle 38">
            <a:extLst>
              <a:ext uri="{FF2B5EF4-FFF2-40B4-BE49-F238E27FC236}">
                <a16:creationId xmlns:a16="http://schemas.microsoft.com/office/drawing/2014/main" id="{345D350B-5E81-E247-8B0B-5982DE783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33528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25</a:t>
            </a:r>
          </a:p>
        </p:txBody>
      </p:sp>
      <p:cxnSp>
        <p:nvCxnSpPr>
          <p:cNvPr id="22568" name="AutoShape 40">
            <a:extLst>
              <a:ext uri="{FF2B5EF4-FFF2-40B4-BE49-F238E27FC236}">
                <a16:creationId xmlns:a16="http://schemas.microsoft.com/office/drawing/2014/main" id="{9064B316-A442-3D49-BA0F-6F6D31318804}"/>
              </a:ext>
            </a:extLst>
          </p:cNvPr>
          <p:cNvCxnSpPr>
            <a:cxnSpLocks noChangeShapeType="1"/>
            <a:stCxn id="22564" idx="2"/>
            <a:endCxn id="22554" idx="0"/>
          </p:cNvCxnSpPr>
          <p:nvPr/>
        </p:nvCxnSpPr>
        <p:spPr bwMode="auto">
          <a:xfrm>
            <a:off x="7277100" y="2286000"/>
            <a:ext cx="6096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569" name="AutoShape 41">
            <a:extLst>
              <a:ext uri="{FF2B5EF4-FFF2-40B4-BE49-F238E27FC236}">
                <a16:creationId xmlns:a16="http://schemas.microsoft.com/office/drawing/2014/main" id="{FF863816-0087-5E4F-9B4E-2EC643300B45}"/>
              </a:ext>
            </a:extLst>
          </p:cNvPr>
          <p:cNvCxnSpPr>
            <a:cxnSpLocks noChangeShapeType="1"/>
            <a:stCxn id="22552" idx="2"/>
            <a:endCxn id="22564" idx="0"/>
          </p:cNvCxnSpPr>
          <p:nvPr/>
        </p:nvCxnSpPr>
        <p:spPr bwMode="auto">
          <a:xfrm>
            <a:off x="6743700" y="1600200"/>
            <a:ext cx="5334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570" name="AutoShape 42">
            <a:extLst>
              <a:ext uri="{FF2B5EF4-FFF2-40B4-BE49-F238E27FC236}">
                <a16:creationId xmlns:a16="http://schemas.microsoft.com/office/drawing/2014/main" id="{0ED921BF-492A-A240-9800-AEFB3B93E991}"/>
              </a:ext>
            </a:extLst>
          </p:cNvPr>
          <p:cNvCxnSpPr>
            <a:cxnSpLocks noChangeShapeType="1"/>
            <a:stCxn id="22554" idx="2"/>
            <a:endCxn id="22566" idx="0"/>
          </p:cNvCxnSpPr>
          <p:nvPr/>
        </p:nvCxnSpPr>
        <p:spPr bwMode="auto">
          <a:xfrm flipH="1">
            <a:off x="7353300" y="2971800"/>
            <a:ext cx="533400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571" name="AutoShape 43">
            <a:extLst>
              <a:ext uri="{FF2B5EF4-FFF2-40B4-BE49-F238E27FC236}">
                <a16:creationId xmlns:a16="http://schemas.microsoft.com/office/drawing/2014/main" id="{ED4944F4-6428-4F49-8270-FEB586C46EF3}"/>
              </a:ext>
            </a:extLst>
          </p:cNvPr>
          <p:cNvCxnSpPr>
            <a:cxnSpLocks noChangeShapeType="1"/>
            <a:stCxn id="22554" idx="2"/>
            <a:endCxn id="22562" idx="0"/>
          </p:cNvCxnSpPr>
          <p:nvPr/>
        </p:nvCxnSpPr>
        <p:spPr bwMode="auto">
          <a:xfrm>
            <a:off x="7886700" y="2971800"/>
            <a:ext cx="533400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572" name="Rectangle 44">
            <a:extLst>
              <a:ext uri="{FF2B5EF4-FFF2-40B4-BE49-F238E27FC236}">
                <a16:creationId xmlns:a16="http://schemas.microsoft.com/office/drawing/2014/main" id="{F8201C56-5D74-C547-A5DB-19516807E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34290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13</a:t>
            </a:r>
          </a:p>
        </p:txBody>
      </p:sp>
      <p:sp>
        <p:nvSpPr>
          <p:cNvPr id="22573" name="Rectangle 45">
            <a:extLst>
              <a:ext uri="{FF2B5EF4-FFF2-40B4-BE49-F238E27FC236}">
                <a16:creationId xmlns:a16="http://schemas.microsoft.com/office/drawing/2014/main" id="{6D4DD063-16CF-B34D-B9E9-CEE290F69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40386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24</a:t>
            </a:r>
          </a:p>
        </p:txBody>
      </p:sp>
      <p:cxnSp>
        <p:nvCxnSpPr>
          <p:cNvPr id="22574" name="AutoShape 46">
            <a:extLst>
              <a:ext uri="{FF2B5EF4-FFF2-40B4-BE49-F238E27FC236}">
                <a16:creationId xmlns:a16="http://schemas.microsoft.com/office/drawing/2014/main" id="{2C8719A7-2D64-3F42-8343-0FE6D17C0F3B}"/>
              </a:ext>
            </a:extLst>
          </p:cNvPr>
          <p:cNvCxnSpPr>
            <a:cxnSpLocks noChangeShapeType="1"/>
            <a:stCxn id="22572" idx="2"/>
            <a:endCxn id="22573" idx="0"/>
          </p:cNvCxnSpPr>
          <p:nvPr/>
        </p:nvCxnSpPr>
        <p:spPr bwMode="auto">
          <a:xfrm>
            <a:off x="4914900" y="3810000"/>
            <a:ext cx="685800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575" name="Rectangle 47">
            <a:extLst>
              <a:ext uri="{FF2B5EF4-FFF2-40B4-BE49-F238E27FC236}">
                <a16:creationId xmlns:a16="http://schemas.microsoft.com/office/drawing/2014/main" id="{FF46A52A-9E2F-2C4F-B8A5-7E18406A2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54102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36</a:t>
            </a:r>
          </a:p>
        </p:txBody>
      </p:sp>
      <p:sp>
        <p:nvSpPr>
          <p:cNvPr id="22576" name="Rectangle 48">
            <a:extLst>
              <a:ext uri="{FF2B5EF4-FFF2-40B4-BE49-F238E27FC236}">
                <a16:creationId xmlns:a16="http://schemas.microsoft.com/office/drawing/2014/main" id="{C6B543CD-A84E-2647-B8F9-8D7498886B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47244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20</a:t>
            </a:r>
          </a:p>
        </p:txBody>
      </p:sp>
      <p:cxnSp>
        <p:nvCxnSpPr>
          <p:cNvPr id="22577" name="AutoShape 49">
            <a:extLst>
              <a:ext uri="{FF2B5EF4-FFF2-40B4-BE49-F238E27FC236}">
                <a16:creationId xmlns:a16="http://schemas.microsoft.com/office/drawing/2014/main" id="{E15DEB67-490A-FA41-8B90-E36D60A3A87A}"/>
              </a:ext>
            </a:extLst>
          </p:cNvPr>
          <p:cNvCxnSpPr>
            <a:cxnSpLocks noChangeShapeType="1"/>
            <a:stCxn id="22572" idx="2"/>
            <a:endCxn id="22578" idx="0"/>
          </p:cNvCxnSpPr>
          <p:nvPr/>
        </p:nvCxnSpPr>
        <p:spPr bwMode="auto">
          <a:xfrm flipH="1">
            <a:off x="4305300" y="3810000"/>
            <a:ext cx="609600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578" name="Rectangle 50">
            <a:extLst>
              <a:ext uri="{FF2B5EF4-FFF2-40B4-BE49-F238E27FC236}">
                <a16:creationId xmlns:a16="http://schemas.microsoft.com/office/drawing/2014/main" id="{1626F185-A7F6-4C47-BA90-07735AA24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40386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10</a:t>
            </a:r>
          </a:p>
        </p:txBody>
      </p:sp>
      <p:cxnSp>
        <p:nvCxnSpPr>
          <p:cNvPr id="22579" name="AutoShape 51">
            <a:extLst>
              <a:ext uri="{FF2B5EF4-FFF2-40B4-BE49-F238E27FC236}">
                <a16:creationId xmlns:a16="http://schemas.microsoft.com/office/drawing/2014/main" id="{E75E36C3-3486-9548-BAA5-E388B06CB869}"/>
              </a:ext>
            </a:extLst>
          </p:cNvPr>
          <p:cNvCxnSpPr>
            <a:cxnSpLocks noChangeShapeType="1"/>
            <a:stCxn id="22573" idx="2"/>
            <a:endCxn id="22576" idx="0"/>
          </p:cNvCxnSpPr>
          <p:nvPr/>
        </p:nvCxnSpPr>
        <p:spPr bwMode="auto">
          <a:xfrm flipH="1">
            <a:off x="5067300" y="4419600"/>
            <a:ext cx="5334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580" name="Rectangle 52">
            <a:extLst>
              <a:ext uri="{FF2B5EF4-FFF2-40B4-BE49-F238E27FC236}">
                <a16:creationId xmlns:a16="http://schemas.microsoft.com/office/drawing/2014/main" id="{B9310B32-5F02-F847-A8DB-40D9F0253E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47244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7</a:t>
            </a:r>
          </a:p>
        </p:txBody>
      </p:sp>
      <p:cxnSp>
        <p:nvCxnSpPr>
          <p:cNvPr id="22581" name="AutoShape 53">
            <a:extLst>
              <a:ext uri="{FF2B5EF4-FFF2-40B4-BE49-F238E27FC236}">
                <a16:creationId xmlns:a16="http://schemas.microsoft.com/office/drawing/2014/main" id="{8FF44879-3C70-EC4B-A08B-69708C0AD41A}"/>
              </a:ext>
            </a:extLst>
          </p:cNvPr>
          <p:cNvCxnSpPr>
            <a:cxnSpLocks noChangeShapeType="1"/>
            <a:stCxn id="22578" idx="2"/>
            <a:endCxn id="22580" idx="0"/>
          </p:cNvCxnSpPr>
          <p:nvPr/>
        </p:nvCxnSpPr>
        <p:spPr bwMode="auto">
          <a:xfrm flipH="1">
            <a:off x="3695700" y="4419600"/>
            <a:ext cx="6096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582" name="Rectangle 54">
            <a:extLst>
              <a:ext uri="{FF2B5EF4-FFF2-40B4-BE49-F238E27FC236}">
                <a16:creationId xmlns:a16="http://schemas.microsoft.com/office/drawing/2014/main" id="{379781E0-9A52-ED43-89EF-5E79F5CD6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54102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25</a:t>
            </a:r>
          </a:p>
        </p:txBody>
      </p:sp>
      <p:sp>
        <p:nvSpPr>
          <p:cNvPr id="22583" name="Rectangle 55">
            <a:extLst>
              <a:ext uri="{FF2B5EF4-FFF2-40B4-BE49-F238E27FC236}">
                <a16:creationId xmlns:a16="http://schemas.microsoft.com/office/drawing/2014/main" id="{9B12FE32-5617-504E-82D7-5F9D0133B5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47244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30</a:t>
            </a:r>
          </a:p>
        </p:txBody>
      </p:sp>
      <p:sp>
        <p:nvSpPr>
          <p:cNvPr id="22584" name="Rectangle 56">
            <a:extLst>
              <a:ext uri="{FF2B5EF4-FFF2-40B4-BE49-F238E27FC236}">
                <a16:creationId xmlns:a16="http://schemas.microsoft.com/office/drawing/2014/main" id="{0A223787-00A6-8E4C-B686-1A456C71B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54102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15</a:t>
            </a:r>
          </a:p>
        </p:txBody>
      </p:sp>
      <p:cxnSp>
        <p:nvCxnSpPr>
          <p:cNvPr id="22585" name="AutoShape 57">
            <a:extLst>
              <a:ext uri="{FF2B5EF4-FFF2-40B4-BE49-F238E27FC236}">
                <a16:creationId xmlns:a16="http://schemas.microsoft.com/office/drawing/2014/main" id="{F0582BC7-681E-8044-B6C4-A71056222C00}"/>
              </a:ext>
            </a:extLst>
          </p:cNvPr>
          <p:cNvCxnSpPr>
            <a:cxnSpLocks noChangeShapeType="1"/>
            <a:stCxn id="22583" idx="2"/>
            <a:endCxn id="22575" idx="0"/>
          </p:cNvCxnSpPr>
          <p:nvPr/>
        </p:nvCxnSpPr>
        <p:spPr bwMode="auto">
          <a:xfrm>
            <a:off x="6134100" y="5105400"/>
            <a:ext cx="6096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586" name="AutoShape 58">
            <a:extLst>
              <a:ext uri="{FF2B5EF4-FFF2-40B4-BE49-F238E27FC236}">
                <a16:creationId xmlns:a16="http://schemas.microsoft.com/office/drawing/2014/main" id="{514B4144-11AB-154A-84FF-8BF9D8EFA096}"/>
              </a:ext>
            </a:extLst>
          </p:cNvPr>
          <p:cNvCxnSpPr>
            <a:cxnSpLocks noChangeShapeType="1"/>
            <a:stCxn id="22573" idx="2"/>
            <a:endCxn id="22583" idx="0"/>
          </p:cNvCxnSpPr>
          <p:nvPr/>
        </p:nvCxnSpPr>
        <p:spPr bwMode="auto">
          <a:xfrm>
            <a:off x="5600700" y="4419600"/>
            <a:ext cx="5334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587" name="AutoShape 59">
            <a:extLst>
              <a:ext uri="{FF2B5EF4-FFF2-40B4-BE49-F238E27FC236}">
                <a16:creationId xmlns:a16="http://schemas.microsoft.com/office/drawing/2014/main" id="{5BD7CC0D-3AE7-4847-8628-8416E7865A39}"/>
              </a:ext>
            </a:extLst>
          </p:cNvPr>
          <p:cNvCxnSpPr>
            <a:cxnSpLocks noChangeShapeType="1"/>
            <a:stCxn id="22576" idx="2"/>
            <a:endCxn id="22584" idx="0"/>
          </p:cNvCxnSpPr>
          <p:nvPr/>
        </p:nvCxnSpPr>
        <p:spPr bwMode="auto">
          <a:xfrm flipH="1">
            <a:off x="4686300" y="5105400"/>
            <a:ext cx="3810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588" name="AutoShape 60">
            <a:extLst>
              <a:ext uri="{FF2B5EF4-FFF2-40B4-BE49-F238E27FC236}">
                <a16:creationId xmlns:a16="http://schemas.microsoft.com/office/drawing/2014/main" id="{BAD1ED0C-3974-D14D-9D70-D48A9E6F1AA4}"/>
              </a:ext>
            </a:extLst>
          </p:cNvPr>
          <p:cNvCxnSpPr>
            <a:cxnSpLocks noChangeShapeType="1"/>
            <a:stCxn id="22583" idx="2"/>
            <a:endCxn id="22582" idx="0"/>
          </p:cNvCxnSpPr>
          <p:nvPr/>
        </p:nvCxnSpPr>
        <p:spPr bwMode="auto">
          <a:xfrm flipH="1">
            <a:off x="5829300" y="5105400"/>
            <a:ext cx="3048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589" name="AutoShape 61">
            <a:extLst>
              <a:ext uri="{FF2B5EF4-FFF2-40B4-BE49-F238E27FC236}">
                <a16:creationId xmlns:a16="http://schemas.microsoft.com/office/drawing/2014/main" id="{96392680-EDE2-1940-88CA-18ABC3D3D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2895600"/>
            <a:ext cx="304800" cy="762000"/>
          </a:xfrm>
          <a:prstGeom prst="downArrow">
            <a:avLst>
              <a:gd name="adj1" fmla="val 50000"/>
              <a:gd name="adj2" fmla="val 62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87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48" grpId="0" animBg="1"/>
      <p:bldP spid="22551" grpId="0" animBg="1"/>
      <p:bldP spid="22552" grpId="0" animBg="1"/>
      <p:bldP spid="22554" grpId="0" animBg="1"/>
      <p:bldP spid="22556" grpId="0" animBg="1"/>
      <p:bldP spid="22558" grpId="0" animBg="1"/>
      <p:bldP spid="22560" grpId="0" animBg="1"/>
      <p:bldP spid="22562" grpId="0" animBg="1"/>
      <p:bldP spid="22564" grpId="0" animBg="1"/>
      <p:bldP spid="22566" grpId="0" animBg="1"/>
      <p:bldP spid="22572" grpId="0" animBg="1"/>
      <p:bldP spid="22573" grpId="0" animBg="1"/>
      <p:bldP spid="22575" grpId="0" animBg="1"/>
      <p:bldP spid="22576" grpId="0" animBg="1"/>
      <p:bldP spid="22578" grpId="0" animBg="1"/>
      <p:bldP spid="22580" grpId="0" animBg="1"/>
      <p:bldP spid="22582" grpId="0" animBg="1"/>
      <p:bldP spid="22583" grpId="0" animBg="1"/>
      <p:bldP spid="2258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2B64D-1A98-4F48-9003-A60886B90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23C48-0116-534D-A7D1-D8737E74CA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4B9FC-F7FA-4A5F-A68B-9084E75933A3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88549C-B701-1742-82AD-23E1B910137B}"/>
              </a:ext>
            </a:extLst>
          </p:cNvPr>
          <p:cNvSpPr/>
          <p:nvPr/>
        </p:nvSpPr>
        <p:spPr>
          <a:xfrm>
            <a:off x="1295400" y="1828800"/>
            <a:ext cx="6934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verdana" panose="020B0604030504040204" pitchFamily="34" charset="0"/>
              </a:rPr>
              <a:t>Consider, </a:t>
            </a:r>
          </a:p>
          <a:p>
            <a:r>
              <a:rPr lang="en-IN" dirty="0">
                <a:solidFill>
                  <a:srgbClr val="000000"/>
                </a:solidFill>
                <a:latin typeface="verdana" panose="020B0604030504040204" pitchFamily="34" charset="0"/>
              </a:rPr>
              <a:t>	A is the critical node</a:t>
            </a:r>
          </a:p>
          <a:p>
            <a:r>
              <a:rPr lang="en-IN" dirty="0">
                <a:solidFill>
                  <a:srgbClr val="000000"/>
                </a:solidFill>
                <a:latin typeface="verdana" panose="020B0604030504040204" pitchFamily="34" charset="0"/>
              </a:rPr>
              <a:t>	B is the root node of its left sub-tree</a:t>
            </a:r>
          </a:p>
          <a:p>
            <a:endParaRPr lang="en-IN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verdana" panose="020B0604030504040204" pitchFamily="34" charset="0"/>
              </a:rPr>
              <a:t>If node X, present in the right sub-tree of A, R rotations are performed.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4F80A2-6C40-A146-B00B-D0C421BA24CE}"/>
              </a:ext>
            </a:extLst>
          </p:cNvPr>
          <p:cNvSpPr/>
          <p:nvPr/>
        </p:nvSpPr>
        <p:spPr>
          <a:xfrm>
            <a:off x="1295400" y="4267200"/>
            <a:ext cx="6934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verdana" panose="020B0604030504040204" pitchFamily="34" charset="0"/>
              </a:rPr>
              <a:t>Consider, </a:t>
            </a:r>
          </a:p>
          <a:p>
            <a:r>
              <a:rPr lang="en-IN" dirty="0">
                <a:solidFill>
                  <a:srgbClr val="000000"/>
                </a:solidFill>
                <a:latin typeface="verdana" panose="020B0604030504040204" pitchFamily="34" charset="0"/>
              </a:rPr>
              <a:t>	A is the critical node</a:t>
            </a:r>
          </a:p>
          <a:p>
            <a:r>
              <a:rPr lang="en-IN" dirty="0">
                <a:solidFill>
                  <a:srgbClr val="000000"/>
                </a:solidFill>
                <a:latin typeface="verdana" panose="020B0604030504040204" pitchFamily="34" charset="0"/>
              </a:rPr>
              <a:t>	B is the root node of its right sub-tree</a:t>
            </a:r>
          </a:p>
          <a:p>
            <a:endParaRPr lang="en-IN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verdana" panose="020B0604030504040204" pitchFamily="34" charset="0"/>
              </a:rPr>
              <a:t>If node X, present in the left sub-tree of A, L rotations are performed.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550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4">
            <a:extLst>
              <a:ext uri="{FF2B5EF4-FFF2-40B4-BE49-F238E27FC236}">
                <a16:creationId xmlns:a16="http://schemas.microsoft.com/office/drawing/2014/main" id="{43FD78D5-7955-514A-B647-002F73406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0"/>
            <a:ext cx="7467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1" eaLnBrk="1" hangingPunct="1">
              <a:spcBef>
                <a:spcPct val="20000"/>
              </a:spcBef>
            </a:pPr>
            <a:r>
              <a:rPr lang="en-US" altLang="en-US"/>
              <a:t>Remove 24 and 20 from the AVL tree.</a:t>
            </a:r>
          </a:p>
        </p:txBody>
      </p:sp>
      <p:sp>
        <p:nvSpPr>
          <p:cNvPr id="23558" name="Rectangle 6">
            <a:extLst>
              <a:ext uri="{FF2B5EF4-FFF2-40B4-BE49-F238E27FC236}">
                <a16:creationId xmlns:a16="http://schemas.microsoft.com/office/drawing/2014/main" id="{8E5BFF45-1217-EB48-91AC-29E9773A1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8382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13</a:t>
            </a:r>
          </a:p>
        </p:txBody>
      </p:sp>
      <p:sp>
        <p:nvSpPr>
          <p:cNvPr id="23559" name="Rectangle 7">
            <a:extLst>
              <a:ext uri="{FF2B5EF4-FFF2-40B4-BE49-F238E27FC236}">
                <a16:creationId xmlns:a16="http://schemas.microsoft.com/office/drawing/2014/main" id="{C25AAB0A-1733-7F43-8D28-2CED155891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14478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24</a:t>
            </a:r>
          </a:p>
        </p:txBody>
      </p:sp>
      <p:cxnSp>
        <p:nvCxnSpPr>
          <p:cNvPr id="23560" name="AutoShape 8">
            <a:extLst>
              <a:ext uri="{FF2B5EF4-FFF2-40B4-BE49-F238E27FC236}">
                <a16:creationId xmlns:a16="http://schemas.microsoft.com/office/drawing/2014/main" id="{1617BC0A-38DA-CF42-937C-ABE749585267}"/>
              </a:ext>
            </a:extLst>
          </p:cNvPr>
          <p:cNvCxnSpPr>
            <a:cxnSpLocks noChangeShapeType="1"/>
            <a:stCxn id="23558" idx="2"/>
            <a:endCxn id="23559" idx="0"/>
          </p:cNvCxnSpPr>
          <p:nvPr/>
        </p:nvCxnSpPr>
        <p:spPr bwMode="auto">
          <a:xfrm>
            <a:off x="2019300" y="1219200"/>
            <a:ext cx="685800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561" name="Rectangle 9">
            <a:extLst>
              <a:ext uri="{FF2B5EF4-FFF2-40B4-BE49-F238E27FC236}">
                <a16:creationId xmlns:a16="http://schemas.microsoft.com/office/drawing/2014/main" id="{4BB754BB-2B2D-7549-8744-927597365A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28194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36</a:t>
            </a:r>
          </a:p>
        </p:txBody>
      </p:sp>
      <p:sp>
        <p:nvSpPr>
          <p:cNvPr id="23562" name="Rectangle 10">
            <a:extLst>
              <a:ext uri="{FF2B5EF4-FFF2-40B4-BE49-F238E27FC236}">
                <a16:creationId xmlns:a16="http://schemas.microsoft.com/office/drawing/2014/main" id="{CEED59F3-8AB3-1F4B-AAD4-46B8474BE2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21336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20</a:t>
            </a:r>
          </a:p>
        </p:txBody>
      </p:sp>
      <p:cxnSp>
        <p:nvCxnSpPr>
          <p:cNvPr id="23563" name="AutoShape 11">
            <a:extLst>
              <a:ext uri="{FF2B5EF4-FFF2-40B4-BE49-F238E27FC236}">
                <a16:creationId xmlns:a16="http://schemas.microsoft.com/office/drawing/2014/main" id="{B3E3F914-14AF-D443-85E4-B6FB0341C903}"/>
              </a:ext>
            </a:extLst>
          </p:cNvPr>
          <p:cNvCxnSpPr>
            <a:cxnSpLocks noChangeShapeType="1"/>
            <a:stCxn id="23558" idx="2"/>
            <a:endCxn id="23564" idx="0"/>
          </p:cNvCxnSpPr>
          <p:nvPr/>
        </p:nvCxnSpPr>
        <p:spPr bwMode="auto">
          <a:xfrm flipH="1">
            <a:off x="1409700" y="1219200"/>
            <a:ext cx="609600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564" name="Rectangle 12">
            <a:extLst>
              <a:ext uri="{FF2B5EF4-FFF2-40B4-BE49-F238E27FC236}">
                <a16:creationId xmlns:a16="http://schemas.microsoft.com/office/drawing/2014/main" id="{7F9F5955-DA2D-C14C-985F-E51605768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14478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10</a:t>
            </a:r>
          </a:p>
        </p:txBody>
      </p:sp>
      <p:cxnSp>
        <p:nvCxnSpPr>
          <p:cNvPr id="23565" name="AutoShape 13">
            <a:extLst>
              <a:ext uri="{FF2B5EF4-FFF2-40B4-BE49-F238E27FC236}">
                <a16:creationId xmlns:a16="http://schemas.microsoft.com/office/drawing/2014/main" id="{EF7C02F6-F2E5-884F-8396-AB6CABFF3946}"/>
              </a:ext>
            </a:extLst>
          </p:cNvPr>
          <p:cNvCxnSpPr>
            <a:cxnSpLocks noChangeShapeType="1"/>
            <a:stCxn id="23559" idx="2"/>
            <a:endCxn id="23562" idx="0"/>
          </p:cNvCxnSpPr>
          <p:nvPr/>
        </p:nvCxnSpPr>
        <p:spPr bwMode="auto">
          <a:xfrm flipH="1">
            <a:off x="2171700" y="1828800"/>
            <a:ext cx="5334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566" name="Rectangle 14">
            <a:extLst>
              <a:ext uri="{FF2B5EF4-FFF2-40B4-BE49-F238E27FC236}">
                <a16:creationId xmlns:a16="http://schemas.microsoft.com/office/drawing/2014/main" id="{ED797D27-03FD-5346-9E9A-7659CBC9D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1336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7</a:t>
            </a:r>
          </a:p>
        </p:txBody>
      </p:sp>
      <p:cxnSp>
        <p:nvCxnSpPr>
          <p:cNvPr id="23567" name="AutoShape 15">
            <a:extLst>
              <a:ext uri="{FF2B5EF4-FFF2-40B4-BE49-F238E27FC236}">
                <a16:creationId xmlns:a16="http://schemas.microsoft.com/office/drawing/2014/main" id="{16BA1DC5-BC09-8949-BB0E-9E24E995151D}"/>
              </a:ext>
            </a:extLst>
          </p:cNvPr>
          <p:cNvCxnSpPr>
            <a:cxnSpLocks noChangeShapeType="1"/>
            <a:stCxn id="23564" idx="2"/>
            <a:endCxn id="23566" idx="0"/>
          </p:cNvCxnSpPr>
          <p:nvPr/>
        </p:nvCxnSpPr>
        <p:spPr bwMode="auto">
          <a:xfrm flipH="1">
            <a:off x="800100" y="1828800"/>
            <a:ext cx="6096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568" name="Rectangle 16">
            <a:extLst>
              <a:ext uri="{FF2B5EF4-FFF2-40B4-BE49-F238E27FC236}">
                <a16:creationId xmlns:a16="http://schemas.microsoft.com/office/drawing/2014/main" id="{D4EBE432-1450-2B43-B815-364D8AD2C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28194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25</a:t>
            </a:r>
          </a:p>
        </p:txBody>
      </p:sp>
      <p:sp>
        <p:nvSpPr>
          <p:cNvPr id="23569" name="Rectangle 17">
            <a:extLst>
              <a:ext uri="{FF2B5EF4-FFF2-40B4-BE49-F238E27FC236}">
                <a16:creationId xmlns:a16="http://schemas.microsoft.com/office/drawing/2014/main" id="{091C54B1-180A-A048-B544-1547543FF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1336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30</a:t>
            </a:r>
          </a:p>
        </p:txBody>
      </p:sp>
      <p:sp>
        <p:nvSpPr>
          <p:cNvPr id="23570" name="Rectangle 18">
            <a:extLst>
              <a:ext uri="{FF2B5EF4-FFF2-40B4-BE49-F238E27FC236}">
                <a16:creationId xmlns:a16="http://schemas.microsoft.com/office/drawing/2014/main" id="{E15D1196-8145-AD4A-95A5-FF85D6016E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8194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15</a:t>
            </a:r>
          </a:p>
        </p:txBody>
      </p:sp>
      <p:cxnSp>
        <p:nvCxnSpPr>
          <p:cNvPr id="23571" name="AutoShape 19">
            <a:extLst>
              <a:ext uri="{FF2B5EF4-FFF2-40B4-BE49-F238E27FC236}">
                <a16:creationId xmlns:a16="http://schemas.microsoft.com/office/drawing/2014/main" id="{0CEDB5D6-A9F3-8341-B612-98314E623520}"/>
              </a:ext>
            </a:extLst>
          </p:cNvPr>
          <p:cNvCxnSpPr>
            <a:cxnSpLocks noChangeShapeType="1"/>
            <a:stCxn id="23569" idx="2"/>
            <a:endCxn id="23561" idx="0"/>
          </p:cNvCxnSpPr>
          <p:nvPr/>
        </p:nvCxnSpPr>
        <p:spPr bwMode="auto">
          <a:xfrm>
            <a:off x="3238500" y="2514600"/>
            <a:ext cx="3810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72" name="AutoShape 20">
            <a:extLst>
              <a:ext uri="{FF2B5EF4-FFF2-40B4-BE49-F238E27FC236}">
                <a16:creationId xmlns:a16="http://schemas.microsoft.com/office/drawing/2014/main" id="{19781DF0-CDC7-7D45-8580-E084D4711406}"/>
              </a:ext>
            </a:extLst>
          </p:cNvPr>
          <p:cNvCxnSpPr>
            <a:cxnSpLocks noChangeShapeType="1"/>
            <a:stCxn id="23559" idx="2"/>
            <a:endCxn id="23569" idx="0"/>
          </p:cNvCxnSpPr>
          <p:nvPr/>
        </p:nvCxnSpPr>
        <p:spPr bwMode="auto">
          <a:xfrm>
            <a:off x="2705100" y="1828800"/>
            <a:ext cx="5334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73" name="AutoShape 21">
            <a:extLst>
              <a:ext uri="{FF2B5EF4-FFF2-40B4-BE49-F238E27FC236}">
                <a16:creationId xmlns:a16="http://schemas.microsoft.com/office/drawing/2014/main" id="{E5A8DDF7-1F33-3641-A834-3441EE0F7BF9}"/>
              </a:ext>
            </a:extLst>
          </p:cNvPr>
          <p:cNvCxnSpPr>
            <a:cxnSpLocks noChangeShapeType="1"/>
            <a:stCxn id="23562" idx="2"/>
            <a:endCxn id="23570" idx="0"/>
          </p:cNvCxnSpPr>
          <p:nvPr/>
        </p:nvCxnSpPr>
        <p:spPr bwMode="auto">
          <a:xfrm flipH="1">
            <a:off x="1790700" y="2514600"/>
            <a:ext cx="3810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74" name="AutoShape 22">
            <a:extLst>
              <a:ext uri="{FF2B5EF4-FFF2-40B4-BE49-F238E27FC236}">
                <a16:creationId xmlns:a16="http://schemas.microsoft.com/office/drawing/2014/main" id="{378CEB3C-C7D9-2349-8CFB-6F47D8DE6F12}"/>
              </a:ext>
            </a:extLst>
          </p:cNvPr>
          <p:cNvCxnSpPr>
            <a:cxnSpLocks noChangeShapeType="1"/>
            <a:stCxn id="23569" idx="2"/>
            <a:endCxn id="23568" idx="0"/>
          </p:cNvCxnSpPr>
          <p:nvPr/>
        </p:nvCxnSpPr>
        <p:spPr bwMode="auto">
          <a:xfrm flipH="1">
            <a:off x="2933700" y="2514600"/>
            <a:ext cx="3048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575" name="Rectangle 23">
            <a:extLst>
              <a:ext uri="{FF2B5EF4-FFF2-40B4-BE49-F238E27FC236}">
                <a16:creationId xmlns:a16="http://schemas.microsoft.com/office/drawing/2014/main" id="{0702BC02-EF53-E243-97DB-417E531A0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8382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13</a:t>
            </a:r>
          </a:p>
        </p:txBody>
      </p:sp>
      <p:sp>
        <p:nvSpPr>
          <p:cNvPr id="23576" name="Rectangle 24">
            <a:extLst>
              <a:ext uri="{FF2B5EF4-FFF2-40B4-BE49-F238E27FC236}">
                <a16:creationId xmlns:a16="http://schemas.microsoft.com/office/drawing/2014/main" id="{4507AC6F-244C-8545-95FA-52FA77530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14478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20</a:t>
            </a:r>
          </a:p>
        </p:txBody>
      </p:sp>
      <p:cxnSp>
        <p:nvCxnSpPr>
          <p:cNvPr id="23577" name="AutoShape 25">
            <a:extLst>
              <a:ext uri="{FF2B5EF4-FFF2-40B4-BE49-F238E27FC236}">
                <a16:creationId xmlns:a16="http://schemas.microsoft.com/office/drawing/2014/main" id="{D3732C65-29FF-9E4B-80C3-317DD25F90DE}"/>
              </a:ext>
            </a:extLst>
          </p:cNvPr>
          <p:cNvCxnSpPr>
            <a:cxnSpLocks noChangeShapeType="1"/>
            <a:stCxn id="23575" idx="2"/>
            <a:endCxn id="23576" idx="0"/>
          </p:cNvCxnSpPr>
          <p:nvPr/>
        </p:nvCxnSpPr>
        <p:spPr bwMode="auto">
          <a:xfrm>
            <a:off x="6667500" y="1219200"/>
            <a:ext cx="609600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578" name="Rectangle 26">
            <a:extLst>
              <a:ext uri="{FF2B5EF4-FFF2-40B4-BE49-F238E27FC236}">
                <a16:creationId xmlns:a16="http://schemas.microsoft.com/office/drawing/2014/main" id="{6FE86748-A74C-C440-B9F5-4261CF88AC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28194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36</a:t>
            </a:r>
          </a:p>
        </p:txBody>
      </p:sp>
      <p:sp>
        <p:nvSpPr>
          <p:cNvPr id="23579" name="Rectangle 27">
            <a:extLst>
              <a:ext uri="{FF2B5EF4-FFF2-40B4-BE49-F238E27FC236}">
                <a16:creationId xmlns:a16="http://schemas.microsoft.com/office/drawing/2014/main" id="{B75EB27C-A59A-094E-9360-4AA8A5BEBB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21336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15</a:t>
            </a:r>
          </a:p>
        </p:txBody>
      </p:sp>
      <p:cxnSp>
        <p:nvCxnSpPr>
          <p:cNvPr id="23580" name="AutoShape 28">
            <a:extLst>
              <a:ext uri="{FF2B5EF4-FFF2-40B4-BE49-F238E27FC236}">
                <a16:creationId xmlns:a16="http://schemas.microsoft.com/office/drawing/2014/main" id="{3FB73D13-6562-B042-8FDC-816255DD987B}"/>
              </a:ext>
            </a:extLst>
          </p:cNvPr>
          <p:cNvCxnSpPr>
            <a:cxnSpLocks noChangeShapeType="1"/>
            <a:stCxn id="23575" idx="2"/>
            <a:endCxn id="23581" idx="0"/>
          </p:cNvCxnSpPr>
          <p:nvPr/>
        </p:nvCxnSpPr>
        <p:spPr bwMode="auto">
          <a:xfrm flipH="1">
            <a:off x="5981700" y="1219200"/>
            <a:ext cx="685800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581" name="Rectangle 29">
            <a:extLst>
              <a:ext uri="{FF2B5EF4-FFF2-40B4-BE49-F238E27FC236}">
                <a16:creationId xmlns:a16="http://schemas.microsoft.com/office/drawing/2014/main" id="{86DF7F5F-ED9A-B540-9CDA-8DC48161D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14478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10</a:t>
            </a:r>
          </a:p>
        </p:txBody>
      </p:sp>
      <p:cxnSp>
        <p:nvCxnSpPr>
          <p:cNvPr id="23582" name="AutoShape 30">
            <a:extLst>
              <a:ext uri="{FF2B5EF4-FFF2-40B4-BE49-F238E27FC236}">
                <a16:creationId xmlns:a16="http://schemas.microsoft.com/office/drawing/2014/main" id="{47B6C2FB-3BA8-644F-AB42-C3EFB7AA7EDE}"/>
              </a:ext>
            </a:extLst>
          </p:cNvPr>
          <p:cNvCxnSpPr>
            <a:cxnSpLocks noChangeShapeType="1"/>
            <a:stCxn id="23576" idx="2"/>
            <a:endCxn id="23579" idx="0"/>
          </p:cNvCxnSpPr>
          <p:nvPr/>
        </p:nvCxnSpPr>
        <p:spPr bwMode="auto">
          <a:xfrm flipH="1">
            <a:off x="6743700" y="1828800"/>
            <a:ext cx="5334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583" name="Rectangle 31">
            <a:extLst>
              <a:ext uri="{FF2B5EF4-FFF2-40B4-BE49-F238E27FC236}">
                <a16:creationId xmlns:a16="http://schemas.microsoft.com/office/drawing/2014/main" id="{940A40B2-DB97-0442-B219-22A877965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21336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7</a:t>
            </a:r>
          </a:p>
        </p:txBody>
      </p:sp>
      <p:cxnSp>
        <p:nvCxnSpPr>
          <p:cNvPr id="23584" name="AutoShape 32">
            <a:extLst>
              <a:ext uri="{FF2B5EF4-FFF2-40B4-BE49-F238E27FC236}">
                <a16:creationId xmlns:a16="http://schemas.microsoft.com/office/drawing/2014/main" id="{BE4D8A31-0133-0D4E-BE59-ACD36438CF04}"/>
              </a:ext>
            </a:extLst>
          </p:cNvPr>
          <p:cNvCxnSpPr>
            <a:cxnSpLocks noChangeShapeType="1"/>
            <a:stCxn id="23581" idx="2"/>
            <a:endCxn id="23583" idx="0"/>
          </p:cNvCxnSpPr>
          <p:nvPr/>
        </p:nvCxnSpPr>
        <p:spPr bwMode="auto">
          <a:xfrm flipH="1">
            <a:off x="5372100" y="1828800"/>
            <a:ext cx="6096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585" name="Rectangle 33">
            <a:extLst>
              <a:ext uri="{FF2B5EF4-FFF2-40B4-BE49-F238E27FC236}">
                <a16:creationId xmlns:a16="http://schemas.microsoft.com/office/drawing/2014/main" id="{015BE8FC-361B-5144-9E7F-6334D6082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28194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25</a:t>
            </a:r>
          </a:p>
        </p:txBody>
      </p:sp>
      <p:sp>
        <p:nvSpPr>
          <p:cNvPr id="23586" name="Rectangle 34">
            <a:extLst>
              <a:ext uri="{FF2B5EF4-FFF2-40B4-BE49-F238E27FC236}">
                <a16:creationId xmlns:a16="http://schemas.microsoft.com/office/drawing/2014/main" id="{16CC3BF1-A3A4-1242-AC4B-58478B0FB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21336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30</a:t>
            </a:r>
          </a:p>
        </p:txBody>
      </p:sp>
      <p:cxnSp>
        <p:nvCxnSpPr>
          <p:cNvPr id="23588" name="AutoShape 36">
            <a:extLst>
              <a:ext uri="{FF2B5EF4-FFF2-40B4-BE49-F238E27FC236}">
                <a16:creationId xmlns:a16="http://schemas.microsoft.com/office/drawing/2014/main" id="{CBE51590-87ED-B547-86F7-8DD52EBF0727}"/>
              </a:ext>
            </a:extLst>
          </p:cNvPr>
          <p:cNvCxnSpPr>
            <a:cxnSpLocks noChangeShapeType="1"/>
            <a:stCxn id="23586" idx="2"/>
            <a:endCxn id="23578" idx="0"/>
          </p:cNvCxnSpPr>
          <p:nvPr/>
        </p:nvCxnSpPr>
        <p:spPr bwMode="auto">
          <a:xfrm>
            <a:off x="7810500" y="2514600"/>
            <a:ext cx="3810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89" name="AutoShape 37">
            <a:extLst>
              <a:ext uri="{FF2B5EF4-FFF2-40B4-BE49-F238E27FC236}">
                <a16:creationId xmlns:a16="http://schemas.microsoft.com/office/drawing/2014/main" id="{3709AC5A-7BB7-0E47-9B5C-05E8C3296382}"/>
              </a:ext>
            </a:extLst>
          </p:cNvPr>
          <p:cNvCxnSpPr>
            <a:cxnSpLocks noChangeShapeType="1"/>
            <a:stCxn id="23576" idx="2"/>
            <a:endCxn id="23586" idx="0"/>
          </p:cNvCxnSpPr>
          <p:nvPr/>
        </p:nvCxnSpPr>
        <p:spPr bwMode="auto">
          <a:xfrm>
            <a:off x="7277100" y="1828800"/>
            <a:ext cx="5334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91" name="AutoShape 39">
            <a:extLst>
              <a:ext uri="{FF2B5EF4-FFF2-40B4-BE49-F238E27FC236}">
                <a16:creationId xmlns:a16="http://schemas.microsoft.com/office/drawing/2014/main" id="{1DD85317-4668-264B-BCB1-BC1E92C01AB2}"/>
              </a:ext>
            </a:extLst>
          </p:cNvPr>
          <p:cNvCxnSpPr>
            <a:cxnSpLocks noChangeShapeType="1"/>
            <a:stCxn id="23586" idx="2"/>
            <a:endCxn id="23585" idx="0"/>
          </p:cNvCxnSpPr>
          <p:nvPr/>
        </p:nvCxnSpPr>
        <p:spPr bwMode="auto">
          <a:xfrm flipH="1">
            <a:off x="7505700" y="2514600"/>
            <a:ext cx="3048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592" name="AutoShape 40">
            <a:extLst>
              <a:ext uri="{FF2B5EF4-FFF2-40B4-BE49-F238E27FC236}">
                <a16:creationId xmlns:a16="http://schemas.microsoft.com/office/drawing/2014/main" id="{9F5CA319-17A7-7C40-B32F-26BC77179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524000"/>
            <a:ext cx="762000" cy="457200"/>
          </a:xfrm>
          <a:prstGeom prst="rightArrow">
            <a:avLst>
              <a:gd name="adj1" fmla="val 50000"/>
              <a:gd name="adj2" fmla="val 41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93" name="Rectangle 41">
            <a:extLst>
              <a:ext uri="{FF2B5EF4-FFF2-40B4-BE49-F238E27FC236}">
                <a16:creationId xmlns:a16="http://schemas.microsoft.com/office/drawing/2014/main" id="{7E950DB6-0C82-EF42-A513-C3E3E2953F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41148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13</a:t>
            </a:r>
          </a:p>
        </p:txBody>
      </p:sp>
      <p:sp>
        <p:nvSpPr>
          <p:cNvPr id="23594" name="Rectangle 42">
            <a:extLst>
              <a:ext uri="{FF2B5EF4-FFF2-40B4-BE49-F238E27FC236}">
                <a16:creationId xmlns:a16="http://schemas.microsoft.com/office/drawing/2014/main" id="{98921795-7C30-174A-AF1D-E49FB05F12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47244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15</a:t>
            </a:r>
          </a:p>
        </p:txBody>
      </p:sp>
      <p:cxnSp>
        <p:nvCxnSpPr>
          <p:cNvPr id="23595" name="AutoShape 43">
            <a:extLst>
              <a:ext uri="{FF2B5EF4-FFF2-40B4-BE49-F238E27FC236}">
                <a16:creationId xmlns:a16="http://schemas.microsoft.com/office/drawing/2014/main" id="{A0D880E6-364F-7D47-8F91-F1AF6614273F}"/>
              </a:ext>
            </a:extLst>
          </p:cNvPr>
          <p:cNvCxnSpPr>
            <a:cxnSpLocks noChangeShapeType="1"/>
            <a:stCxn id="23593" idx="2"/>
            <a:endCxn id="23594" idx="0"/>
          </p:cNvCxnSpPr>
          <p:nvPr/>
        </p:nvCxnSpPr>
        <p:spPr bwMode="auto">
          <a:xfrm>
            <a:off x="6667500" y="4495800"/>
            <a:ext cx="609600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596" name="Rectangle 44">
            <a:extLst>
              <a:ext uri="{FF2B5EF4-FFF2-40B4-BE49-F238E27FC236}">
                <a16:creationId xmlns:a16="http://schemas.microsoft.com/office/drawing/2014/main" id="{0BD0C6F5-83EA-8944-951A-42159F205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60960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36</a:t>
            </a:r>
          </a:p>
        </p:txBody>
      </p:sp>
      <p:cxnSp>
        <p:nvCxnSpPr>
          <p:cNvPr id="23598" name="AutoShape 46">
            <a:extLst>
              <a:ext uri="{FF2B5EF4-FFF2-40B4-BE49-F238E27FC236}">
                <a16:creationId xmlns:a16="http://schemas.microsoft.com/office/drawing/2014/main" id="{695D3722-A411-BB4D-918F-4D867BBB4DCE}"/>
              </a:ext>
            </a:extLst>
          </p:cNvPr>
          <p:cNvCxnSpPr>
            <a:cxnSpLocks noChangeShapeType="1"/>
            <a:stCxn id="23593" idx="2"/>
            <a:endCxn id="23599" idx="0"/>
          </p:cNvCxnSpPr>
          <p:nvPr/>
        </p:nvCxnSpPr>
        <p:spPr bwMode="auto">
          <a:xfrm flipH="1">
            <a:off x="5981700" y="4495800"/>
            <a:ext cx="685800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599" name="Rectangle 47">
            <a:extLst>
              <a:ext uri="{FF2B5EF4-FFF2-40B4-BE49-F238E27FC236}">
                <a16:creationId xmlns:a16="http://schemas.microsoft.com/office/drawing/2014/main" id="{635E9CE5-0227-074B-9D9F-EC96EBA016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47244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10</a:t>
            </a:r>
          </a:p>
        </p:txBody>
      </p:sp>
      <p:sp>
        <p:nvSpPr>
          <p:cNvPr id="23601" name="Rectangle 49">
            <a:extLst>
              <a:ext uri="{FF2B5EF4-FFF2-40B4-BE49-F238E27FC236}">
                <a16:creationId xmlns:a16="http://schemas.microsoft.com/office/drawing/2014/main" id="{276368A6-AB04-0D41-B567-9F24E73CD1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54102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7</a:t>
            </a:r>
          </a:p>
        </p:txBody>
      </p:sp>
      <p:cxnSp>
        <p:nvCxnSpPr>
          <p:cNvPr id="23602" name="AutoShape 50">
            <a:extLst>
              <a:ext uri="{FF2B5EF4-FFF2-40B4-BE49-F238E27FC236}">
                <a16:creationId xmlns:a16="http://schemas.microsoft.com/office/drawing/2014/main" id="{81EA7FA7-5B4A-DC44-8A9F-EAC57265353B}"/>
              </a:ext>
            </a:extLst>
          </p:cNvPr>
          <p:cNvCxnSpPr>
            <a:cxnSpLocks noChangeShapeType="1"/>
            <a:stCxn id="23599" idx="2"/>
            <a:endCxn id="23601" idx="0"/>
          </p:cNvCxnSpPr>
          <p:nvPr/>
        </p:nvCxnSpPr>
        <p:spPr bwMode="auto">
          <a:xfrm flipH="1">
            <a:off x="5372100" y="5105400"/>
            <a:ext cx="6096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603" name="Rectangle 51">
            <a:extLst>
              <a:ext uri="{FF2B5EF4-FFF2-40B4-BE49-F238E27FC236}">
                <a16:creationId xmlns:a16="http://schemas.microsoft.com/office/drawing/2014/main" id="{C0FEF519-5EDC-D749-8496-5EFBCC63A1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60960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25</a:t>
            </a:r>
          </a:p>
        </p:txBody>
      </p:sp>
      <p:sp>
        <p:nvSpPr>
          <p:cNvPr id="23604" name="Rectangle 52">
            <a:extLst>
              <a:ext uri="{FF2B5EF4-FFF2-40B4-BE49-F238E27FC236}">
                <a16:creationId xmlns:a16="http://schemas.microsoft.com/office/drawing/2014/main" id="{3AA443B1-9B49-A341-8632-70BD37AAA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54102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30</a:t>
            </a:r>
          </a:p>
        </p:txBody>
      </p:sp>
      <p:cxnSp>
        <p:nvCxnSpPr>
          <p:cNvPr id="23605" name="AutoShape 53">
            <a:extLst>
              <a:ext uri="{FF2B5EF4-FFF2-40B4-BE49-F238E27FC236}">
                <a16:creationId xmlns:a16="http://schemas.microsoft.com/office/drawing/2014/main" id="{52B8B986-0AD0-9D4F-B588-39A1D43C8F3B}"/>
              </a:ext>
            </a:extLst>
          </p:cNvPr>
          <p:cNvCxnSpPr>
            <a:cxnSpLocks noChangeShapeType="1"/>
            <a:stCxn id="23604" idx="2"/>
            <a:endCxn id="23596" idx="0"/>
          </p:cNvCxnSpPr>
          <p:nvPr/>
        </p:nvCxnSpPr>
        <p:spPr bwMode="auto">
          <a:xfrm>
            <a:off x="7810500" y="5791200"/>
            <a:ext cx="3810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606" name="AutoShape 54">
            <a:extLst>
              <a:ext uri="{FF2B5EF4-FFF2-40B4-BE49-F238E27FC236}">
                <a16:creationId xmlns:a16="http://schemas.microsoft.com/office/drawing/2014/main" id="{6457B980-5445-6B48-9E93-FA493DCD70E9}"/>
              </a:ext>
            </a:extLst>
          </p:cNvPr>
          <p:cNvCxnSpPr>
            <a:cxnSpLocks noChangeShapeType="1"/>
            <a:stCxn id="23594" idx="2"/>
            <a:endCxn id="23604" idx="0"/>
          </p:cNvCxnSpPr>
          <p:nvPr/>
        </p:nvCxnSpPr>
        <p:spPr bwMode="auto">
          <a:xfrm>
            <a:off x="7277100" y="5105400"/>
            <a:ext cx="5334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607" name="AutoShape 55">
            <a:extLst>
              <a:ext uri="{FF2B5EF4-FFF2-40B4-BE49-F238E27FC236}">
                <a16:creationId xmlns:a16="http://schemas.microsoft.com/office/drawing/2014/main" id="{638057C4-1BA6-9E42-8734-6FC2BABF8C8D}"/>
              </a:ext>
            </a:extLst>
          </p:cNvPr>
          <p:cNvCxnSpPr>
            <a:cxnSpLocks noChangeShapeType="1"/>
            <a:stCxn id="23604" idx="2"/>
            <a:endCxn id="23603" idx="0"/>
          </p:cNvCxnSpPr>
          <p:nvPr/>
        </p:nvCxnSpPr>
        <p:spPr bwMode="auto">
          <a:xfrm flipH="1">
            <a:off x="7505700" y="5791200"/>
            <a:ext cx="3048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608" name="AutoShape 56">
            <a:extLst>
              <a:ext uri="{FF2B5EF4-FFF2-40B4-BE49-F238E27FC236}">
                <a16:creationId xmlns:a16="http://schemas.microsoft.com/office/drawing/2014/main" id="{DD45786B-8E76-8D4B-9F16-D812175EA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2971800"/>
            <a:ext cx="457200" cy="685800"/>
          </a:xfrm>
          <a:prstGeom prst="downArrow">
            <a:avLst>
              <a:gd name="adj1" fmla="val 50000"/>
              <a:gd name="adj2" fmla="val 37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612" name="Rectangle 60">
            <a:extLst>
              <a:ext uri="{FF2B5EF4-FFF2-40B4-BE49-F238E27FC236}">
                <a16:creationId xmlns:a16="http://schemas.microsoft.com/office/drawing/2014/main" id="{55574871-8004-484E-A80D-4A3CF0A05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41148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13</a:t>
            </a:r>
          </a:p>
        </p:txBody>
      </p:sp>
      <p:sp>
        <p:nvSpPr>
          <p:cNvPr id="23613" name="Rectangle 61">
            <a:extLst>
              <a:ext uri="{FF2B5EF4-FFF2-40B4-BE49-F238E27FC236}">
                <a16:creationId xmlns:a16="http://schemas.microsoft.com/office/drawing/2014/main" id="{85CEC82B-8122-3947-8D0F-D6EAA2B73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47244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30</a:t>
            </a:r>
          </a:p>
        </p:txBody>
      </p:sp>
      <p:cxnSp>
        <p:nvCxnSpPr>
          <p:cNvPr id="23614" name="AutoShape 62">
            <a:extLst>
              <a:ext uri="{FF2B5EF4-FFF2-40B4-BE49-F238E27FC236}">
                <a16:creationId xmlns:a16="http://schemas.microsoft.com/office/drawing/2014/main" id="{EC3F6D8C-9DF6-E24C-A5B3-91C18F7AA91F}"/>
              </a:ext>
            </a:extLst>
          </p:cNvPr>
          <p:cNvCxnSpPr>
            <a:cxnSpLocks noChangeShapeType="1"/>
            <a:stCxn id="23612" idx="2"/>
            <a:endCxn id="23613" idx="0"/>
          </p:cNvCxnSpPr>
          <p:nvPr/>
        </p:nvCxnSpPr>
        <p:spPr bwMode="auto">
          <a:xfrm>
            <a:off x="2019300" y="4495800"/>
            <a:ext cx="609600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615" name="Rectangle 63">
            <a:extLst>
              <a:ext uri="{FF2B5EF4-FFF2-40B4-BE49-F238E27FC236}">
                <a16:creationId xmlns:a16="http://schemas.microsoft.com/office/drawing/2014/main" id="{4EE69595-35DC-2E4F-ACEF-AE60824BA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54102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36</a:t>
            </a:r>
          </a:p>
        </p:txBody>
      </p:sp>
      <p:cxnSp>
        <p:nvCxnSpPr>
          <p:cNvPr id="23616" name="AutoShape 64">
            <a:extLst>
              <a:ext uri="{FF2B5EF4-FFF2-40B4-BE49-F238E27FC236}">
                <a16:creationId xmlns:a16="http://schemas.microsoft.com/office/drawing/2014/main" id="{B32A8343-6156-1F44-9603-C9F5D728E67B}"/>
              </a:ext>
            </a:extLst>
          </p:cNvPr>
          <p:cNvCxnSpPr>
            <a:cxnSpLocks noChangeShapeType="1"/>
            <a:stCxn id="23612" idx="2"/>
            <a:endCxn id="23617" idx="0"/>
          </p:cNvCxnSpPr>
          <p:nvPr/>
        </p:nvCxnSpPr>
        <p:spPr bwMode="auto">
          <a:xfrm flipH="1">
            <a:off x="1333500" y="4495800"/>
            <a:ext cx="685800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617" name="Rectangle 65">
            <a:extLst>
              <a:ext uri="{FF2B5EF4-FFF2-40B4-BE49-F238E27FC236}">
                <a16:creationId xmlns:a16="http://schemas.microsoft.com/office/drawing/2014/main" id="{019ECDD0-D084-FE45-AAA8-E00B23DD49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47244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10</a:t>
            </a:r>
          </a:p>
        </p:txBody>
      </p:sp>
      <p:sp>
        <p:nvSpPr>
          <p:cNvPr id="23618" name="Rectangle 66">
            <a:extLst>
              <a:ext uri="{FF2B5EF4-FFF2-40B4-BE49-F238E27FC236}">
                <a16:creationId xmlns:a16="http://schemas.microsoft.com/office/drawing/2014/main" id="{05615C8E-F9A1-2841-9539-C6F0EEAD52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54102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7</a:t>
            </a:r>
          </a:p>
        </p:txBody>
      </p:sp>
      <p:cxnSp>
        <p:nvCxnSpPr>
          <p:cNvPr id="23619" name="AutoShape 67">
            <a:extLst>
              <a:ext uri="{FF2B5EF4-FFF2-40B4-BE49-F238E27FC236}">
                <a16:creationId xmlns:a16="http://schemas.microsoft.com/office/drawing/2014/main" id="{45987AD6-1B75-7B4C-AD65-FE2F5DB59357}"/>
              </a:ext>
            </a:extLst>
          </p:cNvPr>
          <p:cNvCxnSpPr>
            <a:cxnSpLocks noChangeShapeType="1"/>
            <a:stCxn id="23617" idx="2"/>
            <a:endCxn id="23618" idx="0"/>
          </p:cNvCxnSpPr>
          <p:nvPr/>
        </p:nvCxnSpPr>
        <p:spPr bwMode="auto">
          <a:xfrm flipH="1">
            <a:off x="723900" y="5105400"/>
            <a:ext cx="6096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620" name="Rectangle 68">
            <a:extLst>
              <a:ext uri="{FF2B5EF4-FFF2-40B4-BE49-F238E27FC236}">
                <a16:creationId xmlns:a16="http://schemas.microsoft.com/office/drawing/2014/main" id="{807FE646-995C-1B4E-851D-FAC595A63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60960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25</a:t>
            </a:r>
          </a:p>
        </p:txBody>
      </p:sp>
      <p:sp>
        <p:nvSpPr>
          <p:cNvPr id="23621" name="Rectangle 69">
            <a:extLst>
              <a:ext uri="{FF2B5EF4-FFF2-40B4-BE49-F238E27FC236}">
                <a16:creationId xmlns:a16="http://schemas.microsoft.com/office/drawing/2014/main" id="{357B8F7E-F42D-1D43-B7EC-E7690E54E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5410200"/>
            <a:ext cx="533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/>
              <a:t>15</a:t>
            </a:r>
          </a:p>
        </p:txBody>
      </p:sp>
      <p:cxnSp>
        <p:nvCxnSpPr>
          <p:cNvPr id="23622" name="AutoShape 70">
            <a:extLst>
              <a:ext uri="{FF2B5EF4-FFF2-40B4-BE49-F238E27FC236}">
                <a16:creationId xmlns:a16="http://schemas.microsoft.com/office/drawing/2014/main" id="{71B2F0A9-5162-4948-8FD9-57EB3F6C713C}"/>
              </a:ext>
            </a:extLst>
          </p:cNvPr>
          <p:cNvCxnSpPr>
            <a:cxnSpLocks noChangeShapeType="1"/>
            <a:stCxn id="23613" idx="2"/>
            <a:endCxn id="23615" idx="0"/>
          </p:cNvCxnSpPr>
          <p:nvPr/>
        </p:nvCxnSpPr>
        <p:spPr bwMode="auto">
          <a:xfrm>
            <a:off x="2628900" y="5105400"/>
            <a:ext cx="4572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623" name="AutoShape 71">
            <a:extLst>
              <a:ext uri="{FF2B5EF4-FFF2-40B4-BE49-F238E27FC236}">
                <a16:creationId xmlns:a16="http://schemas.microsoft.com/office/drawing/2014/main" id="{64AD0EAA-2A4B-884C-A6CE-C34195C658AB}"/>
              </a:ext>
            </a:extLst>
          </p:cNvPr>
          <p:cNvCxnSpPr>
            <a:cxnSpLocks noChangeShapeType="1"/>
            <a:stCxn id="23613" idx="2"/>
            <a:endCxn id="23621" idx="0"/>
          </p:cNvCxnSpPr>
          <p:nvPr/>
        </p:nvCxnSpPr>
        <p:spPr bwMode="auto">
          <a:xfrm flipH="1">
            <a:off x="2247900" y="5105400"/>
            <a:ext cx="3810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624" name="AutoShape 72">
            <a:extLst>
              <a:ext uri="{FF2B5EF4-FFF2-40B4-BE49-F238E27FC236}">
                <a16:creationId xmlns:a16="http://schemas.microsoft.com/office/drawing/2014/main" id="{CAF87106-4DFD-9E49-9722-4E4C06C9DF9A}"/>
              </a:ext>
            </a:extLst>
          </p:cNvPr>
          <p:cNvCxnSpPr>
            <a:cxnSpLocks noChangeShapeType="1"/>
            <a:stCxn id="23621" idx="2"/>
            <a:endCxn id="23620" idx="0"/>
          </p:cNvCxnSpPr>
          <p:nvPr/>
        </p:nvCxnSpPr>
        <p:spPr bwMode="auto">
          <a:xfrm>
            <a:off x="2247900" y="5791200"/>
            <a:ext cx="3810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625" name="AutoShape 73">
            <a:extLst>
              <a:ext uri="{FF2B5EF4-FFF2-40B4-BE49-F238E27FC236}">
                <a16:creationId xmlns:a16="http://schemas.microsoft.com/office/drawing/2014/main" id="{43B91159-A470-9446-BED8-A6705510F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4495800"/>
            <a:ext cx="7620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96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75" grpId="0" animBg="1"/>
      <p:bldP spid="23576" grpId="0" animBg="1"/>
      <p:bldP spid="23578" grpId="0" animBg="1"/>
      <p:bldP spid="23579" grpId="0" animBg="1"/>
      <p:bldP spid="23581" grpId="0" animBg="1"/>
      <p:bldP spid="23583" grpId="0" animBg="1"/>
      <p:bldP spid="23585" grpId="0" animBg="1"/>
      <p:bldP spid="23586" grpId="0" animBg="1"/>
      <p:bldP spid="23593" grpId="0" animBg="1"/>
      <p:bldP spid="23594" grpId="0" animBg="1"/>
      <p:bldP spid="23596" grpId="0" animBg="1"/>
      <p:bldP spid="23599" grpId="0" animBg="1"/>
      <p:bldP spid="23601" grpId="0" animBg="1"/>
      <p:bldP spid="23603" grpId="0" animBg="1"/>
      <p:bldP spid="23604" grpId="0" animBg="1"/>
      <p:bldP spid="23612" grpId="0" animBg="1"/>
      <p:bldP spid="23613" grpId="0" animBg="1"/>
      <p:bldP spid="23615" grpId="0" animBg="1"/>
      <p:bldP spid="23617" grpId="0" animBg="1"/>
      <p:bldP spid="23618" grpId="0" animBg="1"/>
      <p:bldP spid="23620" grpId="0" animBg="1"/>
      <p:bldP spid="2362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5E766A-5517-4C2E-A781-55A4731FB4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37B527-40FE-43B6-AD95-333021185313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109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DEA8D-5382-8B4E-9881-5798CB44E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62024"/>
            <a:ext cx="7886700" cy="1325563"/>
          </a:xfrm>
        </p:spPr>
        <p:txBody>
          <a:bodyPr/>
          <a:lstStyle/>
          <a:p>
            <a:r>
              <a:rPr lang="en-IN" dirty="0"/>
              <a:t>R0 rotation (Node B has balance factor 0 )</a:t>
            </a:r>
            <a:br>
              <a:rPr lang="en-IN" dirty="0"/>
            </a:br>
            <a:br>
              <a:rPr lang="en-IN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C9224-B329-7341-B8B6-073015769D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4B9FC-F7FA-4A5F-A68B-9084E75933A3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A56234-148B-2645-AD6A-324527656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895600"/>
            <a:ext cx="70866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633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CF448-161A-864A-B4E9-9EA337A41E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4B9FC-F7FA-4A5F-A68B-9084E75933A3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2DE65D-56E7-EB41-97DE-5FCFCE0D8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784350"/>
            <a:ext cx="83566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77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27F00-CD22-6E49-9FB0-842E94A24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80" y="962024"/>
            <a:ext cx="7886700" cy="1325563"/>
          </a:xfrm>
        </p:spPr>
        <p:txBody>
          <a:bodyPr/>
          <a:lstStyle/>
          <a:p>
            <a:r>
              <a:rPr lang="en-IN" dirty="0"/>
              <a:t>R1 Rotation (Node B has balance factor 1)</a:t>
            </a:r>
            <a:br>
              <a:rPr lang="en-IN" dirty="0"/>
            </a:br>
            <a:br>
              <a:rPr lang="en-IN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FB32B-856E-184C-8E8A-5FA5E39E87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4B9FC-F7FA-4A5F-A68B-9084E75933A3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ACD9DA-F918-5E41-A365-76FBFF414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50" y="2730023"/>
            <a:ext cx="70739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39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199E7-A04E-4E45-9084-434B0449D4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4B9FC-F7FA-4A5F-A68B-9084E75933A3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48A4E9-79E4-4E46-AF60-0D44D31D5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5000"/>
            <a:ext cx="9144000" cy="31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67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F2522-58F9-7742-87F1-338973F12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62024"/>
            <a:ext cx="7886700" cy="1325563"/>
          </a:xfrm>
        </p:spPr>
        <p:txBody>
          <a:bodyPr/>
          <a:lstStyle/>
          <a:p>
            <a:r>
              <a:rPr lang="en-IN" dirty="0"/>
              <a:t>R-1 Rotation (Node B has balance factor -1)</a:t>
            </a:r>
            <a:br>
              <a:rPr lang="en-IN" dirty="0"/>
            </a:br>
            <a:br>
              <a:rPr lang="en-IN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E3CC1-E29C-9B48-9523-BE0F5C1C33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4B9FC-F7FA-4A5F-A68B-9084E75933A3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507F17-B48A-B746-8935-52380B686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2648743"/>
            <a:ext cx="82677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00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F17AE-78AD-B948-BA54-539FA0DD31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4B9FC-F7FA-4A5F-A68B-9084E75933A3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09D017-341B-3149-93E1-95AEA62A9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" y="1784350"/>
            <a:ext cx="77851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8293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6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726</Words>
  <Application>Microsoft Macintosh PowerPoint</Application>
  <PresentationFormat>On-screen Show (4:3)</PresentationFormat>
  <Paragraphs>292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Algerian</vt:lpstr>
      <vt:lpstr>Arial</vt:lpstr>
      <vt:lpstr>Baskerville Old Face</vt:lpstr>
      <vt:lpstr>verdana</vt:lpstr>
      <vt:lpstr>Default Design</vt:lpstr>
      <vt:lpstr>PowerPoint Presentation</vt:lpstr>
      <vt:lpstr>Deletion in AVL</vt:lpstr>
      <vt:lpstr>PowerPoint Presentation</vt:lpstr>
      <vt:lpstr>R0 rotation (Node B has balance factor 0 )  </vt:lpstr>
      <vt:lpstr>PowerPoint Presentation</vt:lpstr>
      <vt:lpstr>R1 Rotation (Node B has balance factor 1)  </vt:lpstr>
      <vt:lpstr>PowerPoint Presentation</vt:lpstr>
      <vt:lpstr>R-1 Rotation (Node B has balance factor -1)  </vt:lpstr>
      <vt:lpstr>PowerPoint Presentation</vt:lpstr>
      <vt:lpstr>Eg. Add 70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 Exercises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Smriti Sehgal</dc:creator>
  <cp:lastModifiedBy>Smriti Sehgal</cp:lastModifiedBy>
  <cp:revision>18</cp:revision>
  <dcterms:created xsi:type="dcterms:W3CDTF">2020-09-28T19:20:28Z</dcterms:created>
  <dcterms:modified xsi:type="dcterms:W3CDTF">2020-10-05T08:43:23Z</dcterms:modified>
</cp:coreProperties>
</file>